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01" r:id="rId2"/>
    <p:sldId id="646" r:id="rId3"/>
    <p:sldId id="684" r:id="rId4"/>
    <p:sldId id="647" r:id="rId5"/>
    <p:sldId id="685" r:id="rId6"/>
    <p:sldId id="653" r:id="rId7"/>
    <p:sldId id="654" r:id="rId8"/>
    <p:sldId id="655" r:id="rId9"/>
    <p:sldId id="656" r:id="rId10"/>
    <p:sldId id="651" r:id="rId11"/>
    <p:sldId id="648" r:id="rId12"/>
    <p:sldId id="650" r:id="rId13"/>
    <p:sldId id="652" r:id="rId14"/>
    <p:sldId id="649" r:id="rId15"/>
    <p:sldId id="661" r:id="rId16"/>
    <p:sldId id="611" r:id="rId17"/>
    <p:sldId id="683" r:id="rId18"/>
    <p:sldId id="701" r:id="rId19"/>
    <p:sldId id="702" r:id="rId20"/>
    <p:sldId id="700" r:id="rId21"/>
    <p:sldId id="657" r:id="rId22"/>
    <p:sldId id="662" r:id="rId23"/>
    <p:sldId id="663" r:id="rId24"/>
    <p:sldId id="667" r:id="rId25"/>
    <p:sldId id="668" r:id="rId26"/>
    <p:sldId id="669" r:id="rId27"/>
    <p:sldId id="672" r:id="rId28"/>
    <p:sldId id="673" r:id="rId29"/>
    <p:sldId id="674" r:id="rId30"/>
    <p:sldId id="675" r:id="rId31"/>
    <p:sldId id="677" r:id="rId32"/>
    <p:sldId id="678" r:id="rId33"/>
    <p:sldId id="679" r:id="rId34"/>
    <p:sldId id="680" r:id="rId35"/>
    <p:sldId id="681" r:id="rId36"/>
    <p:sldId id="658" r:id="rId37"/>
    <p:sldId id="689" r:id="rId38"/>
    <p:sldId id="686" r:id="rId39"/>
    <p:sldId id="687" r:id="rId40"/>
    <p:sldId id="688" r:id="rId41"/>
    <p:sldId id="691" r:id="rId42"/>
    <p:sldId id="693" r:id="rId43"/>
    <p:sldId id="694" r:id="rId44"/>
    <p:sldId id="692" r:id="rId45"/>
    <p:sldId id="696" r:id="rId46"/>
    <p:sldId id="697" r:id="rId47"/>
    <p:sldId id="699" r:id="rId4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7F"/>
    <a:srgbClr val="E2613E"/>
    <a:srgbClr val="FF594C"/>
    <a:srgbClr val="FF5A4B"/>
    <a:srgbClr val="FF9675"/>
    <a:srgbClr val="FFC2AF"/>
    <a:srgbClr val="7CADC6"/>
    <a:srgbClr val="5494B4"/>
    <a:srgbClr val="FFCDBD"/>
    <a:srgbClr val="85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028" autoAdjust="0"/>
  </p:normalViewPr>
  <p:slideViewPr>
    <p:cSldViewPr snapToGrid="0" showGuides="1">
      <p:cViewPr varScale="1">
        <p:scale>
          <a:sx n="62" d="100"/>
          <a:sy n="62" d="100"/>
        </p:scale>
        <p:origin x="12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lbi01\lbi\Projecten\BP\Veredeling\kansen%20voor%20zaadvast\ekhaga%20divers%20en%20dichtbij\Kopie%20van%20tabellen%20ekolandartikel%20maart%202018%20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lbi01\lbi\Projecten\BP\Veredeling\kansen%20voor%20zaadvast\ekhaga%20divers%20en%20dichtbij\Kopie%20van%20tabellen%20ekolandartikel%20maart%202018%20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lbi01\lbi\Projecten\BP\Veredeling\kansen%20voor%20zaadvast\ekhaga%20divers%20en%20dichtbij\Kopie%20van%20tabellen%20ekolandartikel%20maart%202018%20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lbi01\lbi\Projecten\BP\Veredeling\kansen%20voor%20zaadvast\ekhaga%20divers%20en%20dichtbij\Kopie%20van%20tabellen%20ekolandartikel%20maart%202018%20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'Figuur 1'!$C$3</c:f>
              <c:strCache>
                <c:ptCount val="1"/>
                <c:pt idx="0">
                  <c:v>Percentage droge stof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'Figuur 1'!$A$4:$B$14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 </c:v>
                  </c:pt>
                  <c:pt idx="1">
                    <c:v>Amoro F1 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1'!$C$4:$C$14</c:f>
              <c:numCache>
                <c:formatCode>General</c:formatCode>
                <c:ptCount val="11"/>
                <c:pt idx="0">
                  <c:v>9</c:v>
                </c:pt>
                <c:pt idx="1">
                  <c:v>10.199999999999999</c:v>
                </c:pt>
                <c:pt idx="2">
                  <c:v>15.35</c:v>
                </c:pt>
                <c:pt idx="3">
                  <c:v>16.850000000000001</c:v>
                </c:pt>
                <c:pt idx="4">
                  <c:v>16.850000000000001</c:v>
                </c:pt>
                <c:pt idx="5">
                  <c:v>17.399999999999999</c:v>
                </c:pt>
                <c:pt idx="6">
                  <c:v>19.649999999999999</c:v>
                </c:pt>
                <c:pt idx="7">
                  <c:v>18.8</c:v>
                </c:pt>
                <c:pt idx="8">
                  <c:v>18.649999999999999</c:v>
                </c:pt>
                <c:pt idx="9">
                  <c:v>17.899999999999999</c:v>
                </c:pt>
                <c:pt idx="10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5-49F6-91ED-649547F7E010}"/>
            </c:ext>
          </c:extLst>
        </c:ser>
        <c:ser>
          <c:idx val="1"/>
          <c:order val="1"/>
          <c:tx>
            <c:strRef>
              <c:f>'Figuur 1'!$D$3</c:f>
              <c:strCache>
                <c:ptCount val="1"/>
                <c:pt idx="0">
                  <c:v>Vers opbrengst (ton/ha)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'Figuur 1'!$A$4:$B$14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 </c:v>
                  </c:pt>
                  <c:pt idx="1">
                    <c:v>Amoro F1 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1'!$D$4:$D$14</c:f>
              <c:numCache>
                <c:formatCode>General</c:formatCode>
                <c:ptCount val="11"/>
                <c:pt idx="0">
                  <c:v>36</c:v>
                </c:pt>
                <c:pt idx="1">
                  <c:v>49</c:v>
                </c:pt>
                <c:pt idx="2">
                  <c:v>27.5</c:v>
                </c:pt>
                <c:pt idx="3">
                  <c:v>20</c:v>
                </c:pt>
                <c:pt idx="4">
                  <c:v>29.5</c:v>
                </c:pt>
                <c:pt idx="5">
                  <c:v>15.5</c:v>
                </c:pt>
                <c:pt idx="6">
                  <c:v>19.5</c:v>
                </c:pt>
                <c:pt idx="7">
                  <c:v>21.5</c:v>
                </c:pt>
                <c:pt idx="8">
                  <c:v>28.5</c:v>
                </c:pt>
                <c:pt idx="9">
                  <c:v>19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5-49F6-91ED-649547F7E010}"/>
            </c:ext>
          </c:extLst>
        </c:ser>
        <c:ser>
          <c:idx val="2"/>
          <c:order val="2"/>
          <c:tx>
            <c:strRef>
              <c:f>'Figuur 1'!$E$3</c:f>
              <c:strCache>
                <c:ptCount val="1"/>
                <c:pt idx="0">
                  <c:v>Droge stof opbrengst (in dton/ha)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'Figuur 1'!$A$4:$B$14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 </c:v>
                  </c:pt>
                  <c:pt idx="1">
                    <c:v>Amoro F1 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1'!$E$4:$E$14</c:f>
              <c:numCache>
                <c:formatCode>General</c:formatCode>
                <c:ptCount val="11"/>
                <c:pt idx="0">
                  <c:v>32.5</c:v>
                </c:pt>
                <c:pt idx="1">
                  <c:v>50</c:v>
                </c:pt>
                <c:pt idx="2">
                  <c:v>42</c:v>
                </c:pt>
                <c:pt idx="3">
                  <c:v>33</c:v>
                </c:pt>
                <c:pt idx="4">
                  <c:v>48.5</c:v>
                </c:pt>
                <c:pt idx="5">
                  <c:v>26.500000000000004</c:v>
                </c:pt>
                <c:pt idx="6">
                  <c:v>38.5</c:v>
                </c:pt>
                <c:pt idx="7">
                  <c:v>40.5</c:v>
                </c:pt>
                <c:pt idx="8">
                  <c:v>52.5</c:v>
                </c:pt>
                <c:pt idx="9">
                  <c:v>34</c:v>
                </c:pt>
                <c:pt idx="1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55-49F6-91ED-649547F7E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430848"/>
        <c:axId val="174453120"/>
      </c:barChart>
      <c:catAx>
        <c:axId val="1744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4453120"/>
        <c:crosses val="autoZero"/>
        <c:auto val="1"/>
        <c:lblAlgn val="ctr"/>
        <c:lblOffset val="100"/>
        <c:noMultiLvlLbl val="0"/>
      </c:catAx>
      <c:valAx>
        <c:axId val="1744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443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01921557237851E-2"/>
          <c:y val="7.4986454362042376E-2"/>
          <c:w val="0.94502371200006574"/>
          <c:h val="0.58153317539244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'Figuur 3'!$C$2</c:f>
              <c:strCache>
                <c:ptCount val="1"/>
                <c:pt idx="0">
                  <c:v>Percentage rot na bewaring (Oogst 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'Figuur 3'!$A$3:$B$13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3'!$C$3:$C$13</c:f>
              <c:numCache>
                <c:formatCode>General</c:formatCode>
                <c:ptCount val="11"/>
                <c:pt idx="0">
                  <c:v>19</c:v>
                </c:pt>
                <c:pt idx="1">
                  <c:v>76</c:v>
                </c:pt>
                <c:pt idx="2">
                  <c:v>13</c:v>
                </c:pt>
                <c:pt idx="3">
                  <c:v>11</c:v>
                </c:pt>
                <c:pt idx="4">
                  <c:v>81</c:v>
                </c:pt>
                <c:pt idx="5">
                  <c:v>16</c:v>
                </c:pt>
                <c:pt idx="6">
                  <c:v>34</c:v>
                </c:pt>
                <c:pt idx="7">
                  <c:v>33</c:v>
                </c:pt>
                <c:pt idx="8">
                  <c:v>96</c:v>
                </c:pt>
                <c:pt idx="9">
                  <c:v>22</c:v>
                </c:pt>
                <c:pt idx="1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A-4285-B7F0-A5A7ACB73D5C}"/>
            </c:ext>
          </c:extLst>
        </c:ser>
        <c:ser>
          <c:idx val="1"/>
          <c:order val="1"/>
          <c:tx>
            <c:strRef>
              <c:f>'Figuur 3'!$D$2</c:f>
              <c:strCache>
                <c:ptCount val="1"/>
                <c:pt idx="0">
                  <c:v>Percentage rot na bewaring (Oogst 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'Figuur 3'!$A$3:$B$13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3'!$D$3:$D$13</c:f>
              <c:numCache>
                <c:formatCode>General</c:formatCode>
                <c:ptCount val="11"/>
                <c:pt idx="0">
                  <c:v>55</c:v>
                </c:pt>
                <c:pt idx="1">
                  <c:v>91</c:v>
                </c:pt>
                <c:pt idx="2">
                  <c:v>55</c:v>
                </c:pt>
                <c:pt idx="3">
                  <c:v>50</c:v>
                </c:pt>
                <c:pt idx="4">
                  <c:v>88</c:v>
                </c:pt>
                <c:pt idx="5">
                  <c:v>34</c:v>
                </c:pt>
                <c:pt idx="6">
                  <c:v>67</c:v>
                </c:pt>
                <c:pt idx="7">
                  <c:v>81</c:v>
                </c:pt>
                <c:pt idx="8">
                  <c:v>96</c:v>
                </c:pt>
                <c:pt idx="9">
                  <c:v>52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A-4285-B7F0-A5A7ACB73D5C}"/>
            </c:ext>
          </c:extLst>
        </c:ser>
        <c:ser>
          <c:idx val="2"/>
          <c:order val="2"/>
          <c:tx>
            <c:strRef>
              <c:f>'Figuur 3'!$E$2</c:f>
              <c:strCache>
                <c:ptCount val="1"/>
                <c:pt idx="0">
                  <c:v>Opbrengst na bewaring, in ton/ha (Oogst 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'Figuur 3'!$A$3:$B$13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3'!$E$3:$E$13</c:f>
              <c:numCache>
                <c:formatCode>General</c:formatCode>
                <c:ptCount val="11"/>
                <c:pt idx="0">
                  <c:v>26.8</c:v>
                </c:pt>
                <c:pt idx="1">
                  <c:v>12.71</c:v>
                </c:pt>
                <c:pt idx="2">
                  <c:v>20.87</c:v>
                </c:pt>
                <c:pt idx="3">
                  <c:v>16.47</c:v>
                </c:pt>
                <c:pt idx="4">
                  <c:v>4.54</c:v>
                </c:pt>
                <c:pt idx="5">
                  <c:v>12.23</c:v>
                </c:pt>
                <c:pt idx="6">
                  <c:v>11.3</c:v>
                </c:pt>
                <c:pt idx="7">
                  <c:v>12.99</c:v>
                </c:pt>
                <c:pt idx="8">
                  <c:v>1.1299999999999999</c:v>
                </c:pt>
                <c:pt idx="9">
                  <c:v>14.23</c:v>
                </c:pt>
                <c:pt idx="10">
                  <c:v>10.53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BA-4285-B7F0-A5A7ACB73D5C}"/>
            </c:ext>
          </c:extLst>
        </c:ser>
        <c:ser>
          <c:idx val="3"/>
          <c:order val="3"/>
          <c:tx>
            <c:strRef>
              <c:f>'Figuur 3'!$F$2</c:f>
              <c:strCache>
                <c:ptCount val="1"/>
                <c:pt idx="0">
                  <c:v>Opbrengst na bewaring, in ton/ha (Oogst 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'Figuur 3'!$A$3:$B$13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3'!$F$3:$F$13</c:f>
              <c:numCache>
                <c:formatCode>General</c:formatCode>
                <c:ptCount val="11"/>
                <c:pt idx="0">
                  <c:v>16.91</c:v>
                </c:pt>
                <c:pt idx="1">
                  <c:v>3.97</c:v>
                </c:pt>
                <c:pt idx="2">
                  <c:v>14.03</c:v>
                </c:pt>
                <c:pt idx="3">
                  <c:v>10.47</c:v>
                </c:pt>
                <c:pt idx="4">
                  <c:v>3.95</c:v>
                </c:pt>
                <c:pt idx="5">
                  <c:v>10.130000000000001</c:v>
                </c:pt>
                <c:pt idx="6">
                  <c:v>7.39</c:v>
                </c:pt>
                <c:pt idx="7">
                  <c:v>4.32</c:v>
                </c:pt>
                <c:pt idx="8">
                  <c:v>0.98</c:v>
                </c:pt>
                <c:pt idx="9">
                  <c:v>9.35</c:v>
                </c:pt>
                <c:pt idx="10">
                  <c:v>5.98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A-4285-B7F0-A5A7ACB73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65952"/>
        <c:axId val="174767488"/>
      </c:barChart>
      <c:catAx>
        <c:axId val="1747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4767488"/>
        <c:crosses val="autoZero"/>
        <c:auto val="1"/>
        <c:lblAlgn val="ctr"/>
        <c:lblOffset val="100"/>
        <c:noMultiLvlLbl val="0"/>
      </c:catAx>
      <c:valAx>
        <c:axId val="1747674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47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77564591841736E-2"/>
          <c:y val="0.8775755746367061"/>
          <c:w val="0.78548668637957042"/>
          <c:h val="0.12242442536329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'Figuur 3'!$C$20</c:f>
              <c:strCache>
                <c:ptCount val="1"/>
                <c:pt idx="0">
                  <c:v>Percentage rot na bewaring (Oogst 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'Figuur 3'!$A$21:$B$31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3'!$C$21:$C$31</c:f>
              <c:numCache>
                <c:formatCode>General</c:formatCode>
                <c:ptCount val="11"/>
                <c:pt idx="0">
                  <c:v>19</c:v>
                </c:pt>
                <c:pt idx="1">
                  <c:v>76</c:v>
                </c:pt>
                <c:pt idx="2">
                  <c:v>13</c:v>
                </c:pt>
                <c:pt idx="3">
                  <c:v>11</c:v>
                </c:pt>
                <c:pt idx="4">
                  <c:v>81</c:v>
                </c:pt>
                <c:pt idx="5">
                  <c:v>16</c:v>
                </c:pt>
                <c:pt idx="6">
                  <c:v>34</c:v>
                </c:pt>
                <c:pt idx="7">
                  <c:v>33</c:v>
                </c:pt>
                <c:pt idx="8">
                  <c:v>96</c:v>
                </c:pt>
                <c:pt idx="9">
                  <c:v>22</c:v>
                </c:pt>
                <c:pt idx="1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C-4138-A629-C9FB9E5F4CC8}"/>
            </c:ext>
          </c:extLst>
        </c:ser>
        <c:ser>
          <c:idx val="1"/>
          <c:order val="1"/>
          <c:tx>
            <c:strRef>
              <c:f>'Figuur 3'!$D$20</c:f>
              <c:strCache>
                <c:ptCount val="1"/>
                <c:pt idx="0">
                  <c:v>Percentage rot na bewaring (Oogst 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'Figuur 3'!$A$21:$B$31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3'!$D$21:$D$31</c:f>
              <c:numCache>
                <c:formatCode>General</c:formatCode>
                <c:ptCount val="11"/>
                <c:pt idx="0">
                  <c:v>55</c:v>
                </c:pt>
                <c:pt idx="1">
                  <c:v>91</c:v>
                </c:pt>
                <c:pt idx="2">
                  <c:v>55</c:v>
                </c:pt>
                <c:pt idx="3">
                  <c:v>50</c:v>
                </c:pt>
                <c:pt idx="4">
                  <c:v>88</c:v>
                </c:pt>
                <c:pt idx="5">
                  <c:v>34</c:v>
                </c:pt>
                <c:pt idx="6">
                  <c:v>67</c:v>
                </c:pt>
                <c:pt idx="7">
                  <c:v>81</c:v>
                </c:pt>
                <c:pt idx="8">
                  <c:v>96</c:v>
                </c:pt>
                <c:pt idx="9">
                  <c:v>52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C-4138-A629-C9FB9E5F4CC8}"/>
            </c:ext>
          </c:extLst>
        </c:ser>
        <c:ser>
          <c:idx val="2"/>
          <c:order val="2"/>
          <c:tx>
            <c:strRef>
              <c:f>'Figuur 3'!$E$20</c:f>
              <c:strCache>
                <c:ptCount val="1"/>
                <c:pt idx="0">
                  <c:v>Opbrengst droge stof, na bewaring, in ton/ha (Oogst 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'Figuur 3'!$A$21:$B$31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3'!$E$21:$E$31</c:f>
              <c:numCache>
                <c:formatCode>General</c:formatCode>
                <c:ptCount val="11"/>
                <c:pt idx="0">
                  <c:v>25.245600000000003</c:v>
                </c:pt>
                <c:pt idx="1">
                  <c:v>14.235200000000001</c:v>
                </c:pt>
                <c:pt idx="2">
                  <c:v>31.7224</c:v>
                </c:pt>
                <c:pt idx="3">
                  <c:v>29.151899999999994</c:v>
                </c:pt>
                <c:pt idx="4">
                  <c:v>8.3127399999999998</c:v>
                </c:pt>
                <c:pt idx="5">
                  <c:v>22.136300000000002</c:v>
                </c:pt>
                <c:pt idx="6">
                  <c:v>23.300600000000003</c:v>
                </c:pt>
                <c:pt idx="7">
                  <c:v>27.447870000000002</c:v>
                </c:pt>
                <c:pt idx="8">
                  <c:v>2.19672</c:v>
                </c:pt>
                <c:pt idx="9">
                  <c:v>25.400550000000006</c:v>
                </c:pt>
                <c:pt idx="10">
                  <c:v>20.143889999999999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C-4138-A629-C9FB9E5F4CC8}"/>
            </c:ext>
          </c:extLst>
        </c:ser>
        <c:ser>
          <c:idx val="3"/>
          <c:order val="3"/>
          <c:tx>
            <c:strRef>
              <c:f>'Figuur 3'!$F$20</c:f>
              <c:strCache>
                <c:ptCount val="1"/>
                <c:pt idx="0">
                  <c:v>Opbrengst droge stof, na bewaring, in ton/ha (Oogst 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'Figuur 3'!$A$21:$B$31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3'!$F$21:$F$31</c:f>
              <c:numCache>
                <c:formatCode>General</c:formatCode>
                <c:ptCount val="11"/>
                <c:pt idx="0">
                  <c:v>14.542599999999998</c:v>
                </c:pt>
                <c:pt idx="1">
                  <c:v>3.6404900000000007</c:v>
                </c:pt>
                <c:pt idx="2">
                  <c:v>21.774559999999997</c:v>
                </c:pt>
                <c:pt idx="3">
                  <c:v>16.741530000000001</c:v>
                </c:pt>
                <c:pt idx="4">
                  <c:v>6.0711499999999994</c:v>
                </c:pt>
                <c:pt idx="5">
                  <c:v>16.927230000000002</c:v>
                </c:pt>
                <c:pt idx="6">
                  <c:v>13.848859999999998</c:v>
                </c:pt>
                <c:pt idx="7">
                  <c:v>7.1236800000000002</c:v>
                </c:pt>
                <c:pt idx="8">
                  <c:v>1.7522399999999996</c:v>
                </c:pt>
                <c:pt idx="9">
                  <c:v>16.708449999999999</c:v>
                </c:pt>
                <c:pt idx="10">
                  <c:v>10.465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0C-4138-A629-C9FB9E5F4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82464"/>
        <c:axId val="173984000"/>
      </c:barChart>
      <c:catAx>
        <c:axId val="1739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3984000"/>
        <c:crosses val="autoZero"/>
        <c:auto val="0"/>
        <c:lblAlgn val="ctr"/>
        <c:lblOffset val="100"/>
        <c:noMultiLvlLbl val="0"/>
      </c:catAx>
      <c:valAx>
        <c:axId val="173984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39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'Figuur 2'!$C$3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'Figuur 2'!$A$4:$B$14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2'!$C$4:$C$14</c:f>
              <c:numCache>
                <c:formatCode>0.0</c:formatCode>
                <c:ptCount val="11"/>
                <c:pt idx="0">
                  <c:v>2.7090000000000001</c:v>
                </c:pt>
                <c:pt idx="1">
                  <c:v>3.3090000000000002</c:v>
                </c:pt>
                <c:pt idx="2">
                  <c:v>6.2089999999999996</c:v>
                </c:pt>
                <c:pt idx="3">
                  <c:v>5.359</c:v>
                </c:pt>
                <c:pt idx="4">
                  <c:v>6.5590000000000002</c:v>
                </c:pt>
                <c:pt idx="5">
                  <c:v>4.2089999999999996</c:v>
                </c:pt>
                <c:pt idx="6">
                  <c:v>7.609</c:v>
                </c:pt>
                <c:pt idx="7">
                  <c:v>6.1589999999999998</c:v>
                </c:pt>
                <c:pt idx="8">
                  <c:v>6.0090000000000003</c:v>
                </c:pt>
                <c:pt idx="9">
                  <c:v>5.3090000000000002</c:v>
                </c:pt>
                <c:pt idx="10">
                  <c:v>6.6589999999999998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A-48EF-A5D2-AE10A019FC23}"/>
            </c:ext>
          </c:extLst>
        </c:ser>
        <c:ser>
          <c:idx val="1"/>
          <c:order val="1"/>
          <c:tx>
            <c:strRef>
              <c:f>'Figuur 2'!$D$3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'Figuur 2'!$A$4:$B$14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2'!$D$4:$D$14</c:f>
              <c:numCache>
                <c:formatCode>0.0</c:formatCode>
                <c:ptCount val="11"/>
                <c:pt idx="0">
                  <c:v>2.677</c:v>
                </c:pt>
                <c:pt idx="1">
                  <c:v>2.802</c:v>
                </c:pt>
                <c:pt idx="2">
                  <c:v>4.99</c:v>
                </c:pt>
                <c:pt idx="3">
                  <c:v>5.8650000000000002</c:v>
                </c:pt>
                <c:pt idx="4">
                  <c:v>6.1150000000000002</c:v>
                </c:pt>
                <c:pt idx="5">
                  <c:v>6.1150000000000002</c:v>
                </c:pt>
                <c:pt idx="6">
                  <c:v>8.24</c:v>
                </c:pt>
                <c:pt idx="7">
                  <c:v>5.74</c:v>
                </c:pt>
                <c:pt idx="8">
                  <c:v>6.9269999999999996</c:v>
                </c:pt>
                <c:pt idx="9">
                  <c:v>5.4269999999999996</c:v>
                </c:pt>
                <c:pt idx="10">
                  <c:v>6.1769999999999996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A-48EF-A5D2-AE10A019FC23}"/>
            </c:ext>
          </c:extLst>
        </c:ser>
        <c:ser>
          <c:idx val="2"/>
          <c:order val="2"/>
          <c:tx>
            <c:strRef>
              <c:f>'Figuur 2'!$E$3</c:f>
              <c:strCache>
                <c:ptCount val="1"/>
                <c:pt idx="0">
                  <c:v>Januari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'Figuur 2'!$A$4:$B$14</c:f>
              <c:multiLvlStrCache>
                <c:ptCount val="11"/>
                <c:lvl>
                  <c:pt idx="0">
                    <c:v>Klei</c:v>
                  </c:pt>
                  <c:pt idx="1">
                    <c:v>Zand</c:v>
                  </c:pt>
                  <c:pt idx="2">
                    <c:v>Klei</c:v>
                  </c:pt>
                  <c:pt idx="3">
                    <c:v>Klei</c:v>
                  </c:pt>
                  <c:pt idx="4">
                    <c:v>Zand</c:v>
                  </c:pt>
                  <c:pt idx="5">
                    <c:v>Klei</c:v>
                  </c:pt>
                  <c:pt idx="6">
                    <c:v>Zand</c:v>
                  </c:pt>
                  <c:pt idx="7">
                    <c:v>Klei</c:v>
                  </c:pt>
                  <c:pt idx="8">
                    <c:v>Zand</c:v>
                  </c:pt>
                  <c:pt idx="9">
                    <c:v>Klei</c:v>
                  </c:pt>
                  <c:pt idx="10">
                    <c:v>Zand</c:v>
                  </c:pt>
                </c:lvl>
                <c:lvl>
                  <c:pt idx="0">
                    <c:v>Amoro F1</c:v>
                  </c:pt>
                  <c:pt idx="1">
                    <c:v>Amoro F1</c:v>
                  </c:pt>
                  <c:pt idx="2">
                    <c:v>Bright Summer F1</c:v>
                  </c:pt>
                  <c:pt idx="3">
                    <c:v>Orange Summer F1</c:v>
                  </c:pt>
                  <c:pt idx="4">
                    <c:v>Orange Summer F1</c:v>
                  </c:pt>
                  <c:pt idx="5">
                    <c:v>Fictor</c:v>
                  </c:pt>
                  <c:pt idx="6">
                    <c:v>Fictor</c:v>
                  </c:pt>
                  <c:pt idx="7">
                    <c:v>Red Kuri</c:v>
                  </c:pt>
                  <c:pt idx="8">
                    <c:v>Red Kuri</c:v>
                  </c:pt>
                  <c:pt idx="9">
                    <c:v>Uchiki Kuri</c:v>
                  </c:pt>
                  <c:pt idx="10">
                    <c:v>Uchiki Kuri</c:v>
                  </c:pt>
                </c:lvl>
              </c:multiLvlStrCache>
            </c:multiLvlStrRef>
          </c:cat>
          <c:val>
            <c:numRef>
              <c:f>'Figuur 2'!$E$4:$E$14</c:f>
              <c:numCache>
                <c:formatCode>0.0</c:formatCode>
                <c:ptCount val="11"/>
                <c:pt idx="0">
                  <c:v>3.11</c:v>
                </c:pt>
                <c:pt idx="1">
                  <c:v>3.4430000000000001</c:v>
                </c:pt>
                <c:pt idx="2">
                  <c:v>4.7210000000000001</c:v>
                </c:pt>
                <c:pt idx="3">
                  <c:v>5.8319999999999999</c:v>
                </c:pt>
                <c:pt idx="4">
                  <c:v>6.9989999999999997</c:v>
                </c:pt>
                <c:pt idx="5">
                  <c:v>4.7210000000000001</c:v>
                </c:pt>
                <c:pt idx="6">
                  <c:v>6.61</c:v>
                </c:pt>
                <c:pt idx="7">
                  <c:v>4.2770000000000001</c:v>
                </c:pt>
                <c:pt idx="8">
                  <c:v>7.7770000000000001</c:v>
                </c:pt>
                <c:pt idx="9">
                  <c:v>2.3879999999999999</c:v>
                </c:pt>
                <c:pt idx="10">
                  <c:v>7.0540000000000003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A-48EF-A5D2-AE10A019F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30880"/>
        <c:axId val="175157248"/>
      </c:barChart>
      <c:catAx>
        <c:axId val="1751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5157248"/>
        <c:crosses val="autoZero"/>
        <c:auto val="1"/>
        <c:lblAlgn val="ctr"/>
        <c:lblOffset val="100"/>
        <c:noMultiLvlLbl val="0"/>
      </c:catAx>
      <c:valAx>
        <c:axId val="17515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5130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6ADC-8B1B-4F97-840A-534B5512C145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8B6-DA19-43B9-B9F2-9E70906FDE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566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037B-78ED-455B-A0C2-DB252A906AC5}" type="datetimeFigureOut">
              <a:rPr lang="nl-NL" smtClean="0"/>
              <a:t>10-4-2019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3CB7A-C7AE-4768-97B2-9139879D8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1624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Verschillen in droge stof opbrengst tussen rassen zijn klein</a:t>
            </a:r>
          </a:p>
          <a:p>
            <a:r>
              <a:rPr lang="nl-NL" dirty="0"/>
              <a:t>Verbetering van bewaarbaarheid met behoud van smaak en kwaliteit door:</a:t>
            </a:r>
          </a:p>
          <a:p>
            <a:pPr lvl="1"/>
            <a:r>
              <a:rPr lang="nl-NL" dirty="0"/>
              <a:t>Plantenveredeling (</a:t>
            </a:r>
            <a:r>
              <a:rPr lang="nl-NL" dirty="0" err="1"/>
              <a:t>Fictor</a:t>
            </a:r>
            <a:r>
              <a:rPr lang="nl-NL" dirty="0"/>
              <a:t>, Orange Summer F1?)</a:t>
            </a:r>
          </a:p>
          <a:p>
            <a:pPr lvl="1"/>
            <a:r>
              <a:rPr lang="nl-NL" dirty="0"/>
              <a:t>Eerder oogsten bij sommige rassen (Red </a:t>
            </a:r>
            <a:r>
              <a:rPr lang="nl-NL" dirty="0" err="1"/>
              <a:t>Kuri</a:t>
            </a:r>
            <a:r>
              <a:rPr lang="nl-NL" dirty="0"/>
              <a:t>, </a:t>
            </a:r>
            <a:r>
              <a:rPr lang="nl-NL" dirty="0" err="1"/>
              <a:t>Uchiki</a:t>
            </a:r>
            <a:r>
              <a:rPr lang="nl-NL" dirty="0"/>
              <a:t> </a:t>
            </a:r>
            <a:r>
              <a:rPr lang="nl-NL" dirty="0" err="1"/>
              <a:t>Kuri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42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186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18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186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18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18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63BF5-AE79-4F06-9A04-FC43A341BF9C}" type="slidenum">
              <a:rPr lang="nl-NL" altLang="en-US" sz="1300"/>
              <a:pPr eaLnBrk="1" hangingPunct="1">
                <a:spcBef>
                  <a:spcPct val="0"/>
                </a:spcBef>
              </a:pPr>
              <a:t>36</a:t>
            </a:fld>
            <a:endParaRPr lang="nl-NL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Verschillen in droge stof opbrengst tussen rassen zijn klein</a:t>
            </a:r>
          </a:p>
          <a:p>
            <a:r>
              <a:rPr lang="nl-NL" dirty="0"/>
              <a:t>Verbetering van bewaarbaarheid met behoud van smaak en kwaliteit door:</a:t>
            </a:r>
          </a:p>
          <a:p>
            <a:pPr lvl="1"/>
            <a:r>
              <a:rPr lang="nl-NL" dirty="0"/>
              <a:t>Plantenveredeling (</a:t>
            </a:r>
            <a:r>
              <a:rPr lang="nl-NL" dirty="0" err="1"/>
              <a:t>Fictor</a:t>
            </a:r>
            <a:r>
              <a:rPr lang="nl-NL" dirty="0"/>
              <a:t>, Orange Summer F1?)</a:t>
            </a:r>
          </a:p>
          <a:p>
            <a:pPr lvl="1"/>
            <a:r>
              <a:rPr lang="nl-NL" dirty="0"/>
              <a:t>Eerder oogsten bij sommige rassen (Red </a:t>
            </a:r>
            <a:r>
              <a:rPr lang="nl-NL" dirty="0" err="1"/>
              <a:t>Kuri</a:t>
            </a:r>
            <a:r>
              <a:rPr lang="nl-NL" dirty="0"/>
              <a:t>, </a:t>
            </a:r>
            <a:r>
              <a:rPr lang="nl-NL" dirty="0" err="1"/>
              <a:t>Uchiki</a:t>
            </a:r>
            <a:r>
              <a:rPr lang="nl-NL" dirty="0"/>
              <a:t> </a:t>
            </a:r>
            <a:r>
              <a:rPr lang="nl-NL" dirty="0" err="1"/>
              <a:t>Kuri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20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Verschillen in droge stof opbrengst tussen rassen zijn klein</a:t>
            </a:r>
          </a:p>
          <a:p>
            <a:r>
              <a:rPr lang="nl-NL" dirty="0"/>
              <a:t>Verbetering van bewaarbaarheid met behoud van smaak en kwaliteit door:</a:t>
            </a:r>
          </a:p>
          <a:p>
            <a:pPr lvl="1"/>
            <a:r>
              <a:rPr lang="nl-NL" dirty="0"/>
              <a:t>Plantenveredeling (</a:t>
            </a:r>
            <a:r>
              <a:rPr lang="nl-NL" dirty="0" err="1"/>
              <a:t>Fictor</a:t>
            </a:r>
            <a:r>
              <a:rPr lang="nl-NL" dirty="0"/>
              <a:t>, Orange Summer F1?)</a:t>
            </a:r>
          </a:p>
          <a:p>
            <a:pPr lvl="1"/>
            <a:r>
              <a:rPr lang="nl-NL" dirty="0"/>
              <a:t>Eerder oogsten bij sommige rassen (Red </a:t>
            </a:r>
            <a:r>
              <a:rPr lang="nl-NL" dirty="0" err="1"/>
              <a:t>Kuri</a:t>
            </a:r>
            <a:r>
              <a:rPr lang="nl-NL" dirty="0"/>
              <a:t>, </a:t>
            </a:r>
            <a:r>
              <a:rPr lang="nl-NL" dirty="0" err="1"/>
              <a:t>Uchiki</a:t>
            </a:r>
            <a:r>
              <a:rPr lang="nl-NL" dirty="0"/>
              <a:t> </a:t>
            </a:r>
            <a:r>
              <a:rPr lang="nl-NL" dirty="0" err="1"/>
              <a:t>Kuri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870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Verschillen in droge stof opbrengst tussen rassen zijn klein</a:t>
            </a:r>
          </a:p>
          <a:p>
            <a:r>
              <a:rPr lang="nl-NL" dirty="0"/>
              <a:t>Verbetering van bewaarbaarheid met behoud van smaak en kwaliteit door:</a:t>
            </a:r>
          </a:p>
          <a:p>
            <a:pPr lvl="1"/>
            <a:r>
              <a:rPr lang="nl-NL" dirty="0"/>
              <a:t>Plantenveredeling (</a:t>
            </a:r>
            <a:r>
              <a:rPr lang="nl-NL" dirty="0" err="1"/>
              <a:t>Fictor</a:t>
            </a:r>
            <a:r>
              <a:rPr lang="nl-NL" dirty="0"/>
              <a:t>, Orange Summer F1?)</a:t>
            </a:r>
          </a:p>
          <a:p>
            <a:pPr lvl="1"/>
            <a:r>
              <a:rPr lang="nl-NL" dirty="0"/>
              <a:t>Eerder oogsten bij sommige rassen (Red </a:t>
            </a:r>
            <a:r>
              <a:rPr lang="nl-NL" dirty="0" err="1"/>
              <a:t>Kuri</a:t>
            </a:r>
            <a:r>
              <a:rPr lang="nl-NL" dirty="0"/>
              <a:t>, </a:t>
            </a:r>
            <a:r>
              <a:rPr lang="nl-NL" dirty="0" err="1"/>
              <a:t>Uchiki</a:t>
            </a:r>
            <a:r>
              <a:rPr lang="nl-NL" dirty="0"/>
              <a:t> </a:t>
            </a:r>
            <a:r>
              <a:rPr lang="nl-NL" dirty="0" err="1"/>
              <a:t>Kuri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440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63BF5-AE79-4F06-9A04-FC43A341BF9C}" type="slidenum">
              <a:rPr lang="nl-NL" altLang="en-US" sz="1300"/>
              <a:pPr eaLnBrk="1" hangingPunct="1">
                <a:spcBef>
                  <a:spcPct val="0"/>
                </a:spcBef>
              </a:pPr>
              <a:t>16</a:t>
            </a:fld>
            <a:endParaRPr lang="nl-NL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63BF5-AE79-4F06-9A04-FC43A341BF9C}" type="slidenum">
              <a:rPr lang="nl-NL" altLang="en-US" sz="1300"/>
              <a:pPr eaLnBrk="1" hangingPunct="1">
                <a:spcBef>
                  <a:spcPct val="0"/>
                </a:spcBef>
              </a:pPr>
              <a:t>20</a:t>
            </a:fld>
            <a:endParaRPr lang="nl-NL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4700" indent="-296863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2213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050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888" indent="-2365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50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2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94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6688" indent="-236538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C63BF5-AE79-4F06-9A04-FC43A341BF9C}" type="slidenum">
              <a:rPr lang="nl-NL" altLang="en-US" sz="1300"/>
              <a:pPr eaLnBrk="1" hangingPunct="1">
                <a:spcBef>
                  <a:spcPct val="0"/>
                </a:spcBef>
              </a:pPr>
              <a:t>21</a:t>
            </a:fld>
            <a:endParaRPr lang="nl-NL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8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186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1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CC6346AD-7F4D-4BE8-8865-13E027445F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2"/>
            <a:ext cx="4965698" cy="6857998"/>
          </a:xfrm>
          <a:custGeom>
            <a:avLst/>
            <a:gdLst>
              <a:gd name="connsiteX0" fmla="*/ 686799 w 4965698"/>
              <a:gd name="connsiteY0" fmla="*/ 1006630 h 6857998"/>
              <a:gd name="connsiteX1" fmla="*/ 660434 w 4965698"/>
              <a:gd name="connsiteY1" fmla="*/ 1032853 h 6857998"/>
              <a:gd name="connsiteX2" fmla="*/ 686799 w 4965698"/>
              <a:gd name="connsiteY2" fmla="*/ 1059076 h 6857998"/>
              <a:gd name="connsiteX3" fmla="*/ 713164 w 4965698"/>
              <a:gd name="connsiteY3" fmla="*/ 1032853 h 6857998"/>
              <a:gd name="connsiteX4" fmla="*/ 686799 w 4965698"/>
              <a:gd name="connsiteY4" fmla="*/ 1006630 h 6857998"/>
              <a:gd name="connsiteX5" fmla="*/ 2002774 w 4965698"/>
              <a:gd name="connsiteY5" fmla="*/ 991001 h 6857998"/>
              <a:gd name="connsiteX6" fmla="*/ 2002774 w 4965698"/>
              <a:gd name="connsiteY6" fmla="*/ 1061486 h 6857998"/>
              <a:gd name="connsiteX7" fmla="*/ 2011019 w 4965698"/>
              <a:gd name="connsiteY7" fmla="*/ 1098368 h 6857998"/>
              <a:gd name="connsiteX8" fmla="*/ 2060490 w 4965698"/>
              <a:gd name="connsiteY8" fmla="*/ 1125415 h 6857998"/>
              <a:gd name="connsiteX9" fmla="*/ 2105011 w 4965698"/>
              <a:gd name="connsiteY9" fmla="*/ 1104925 h 6857998"/>
              <a:gd name="connsiteX10" fmla="*/ 2105011 w 4965698"/>
              <a:gd name="connsiteY10" fmla="*/ 1122956 h 6857998"/>
              <a:gd name="connsiteX11" fmla="*/ 2121501 w 4965698"/>
              <a:gd name="connsiteY11" fmla="*/ 1122956 h 6857998"/>
              <a:gd name="connsiteX12" fmla="*/ 2121501 w 4965698"/>
              <a:gd name="connsiteY12" fmla="*/ 991001 h 6857998"/>
              <a:gd name="connsiteX13" fmla="*/ 2104186 w 4965698"/>
              <a:gd name="connsiteY13" fmla="*/ 991001 h 6857998"/>
              <a:gd name="connsiteX14" fmla="*/ 2104186 w 4965698"/>
              <a:gd name="connsiteY14" fmla="*/ 1082796 h 6857998"/>
              <a:gd name="connsiteX15" fmla="*/ 2060490 w 4965698"/>
              <a:gd name="connsiteY15" fmla="*/ 1109843 h 6857998"/>
              <a:gd name="connsiteX16" fmla="*/ 2026685 w 4965698"/>
              <a:gd name="connsiteY16" fmla="*/ 1092631 h 6857998"/>
              <a:gd name="connsiteX17" fmla="*/ 2019264 w 4965698"/>
              <a:gd name="connsiteY17" fmla="*/ 1059028 h 6857998"/>
              <a:gd name="connsiteX18" fmla="*/ 2019264 w 4965698"/>
              <a:gd name="connsiteY18" fmla="*/ 991001 h 6857998"/>
              <a:gd name="connsiteX19" fmla="*/ 2002774 w 4965698"/>
              <a:gd name="connsiteY19" fmla="*/ 991001 h 6857998"/>
              <a:gd name="connsiteX20" fmla="*/ 1826077 w 4965698"/>
              <a:gd name="connsiteY20" fmla="*/ 991001 h 6857998"/>
              <a:gd name="connsiteX21" fmla="*/ 1826077 w 4965698"/>
              <a:gd name="connsiteY21" fmla="*/ 1061486 h 6857998"/>
              <a:gd name="connsiteX22" fmla="*/ 1833484 w 4965698"/>
              <a:gd name="connsiteY22" fmla="*/ 1098368 h 6857998"/>
              <a:gd name="connsiteX23" fmla="*/ 1883684 w 4965698"/>
              <a:gd name="connsiteY23" fmla="*/ 1125415 h 6857998"/>
              <a:gd name="connsiteX24" fmla="*/ 1928123 w 4965698"/>
              <a:gd name="connsiteY24" fmla="*/ 1104925 h 6857998"/>
              <a:gd name="connsiteX25" fmla="*/ 1928123 w 4965698"/>
              <a:gd name="connsiteY25" fmla="*/ 1122956 h 6857998"/>
              <a:gd name="connsiteX26" fmla="*/ 1943759 w 4965698"/>
              <a:gd name="connsiteY26" fmla="*/ 1122956 h 6857998"/>
              <a:gd name="connsiteX27" fmla="*/ 1943759 w 4965698"/>
              <a:gd name="connsiteY27" fmla="*/ 991001 h 6857998"/>
              <a:gd name="connsiteX28" fmla="*/ 1927300 w 4965698"/>
              <a:gd name="connsiteY28" fmla="*/ 991001 h 6857998"/>
              <a:gd name="connsiteX29" fmla="*/ 1927300 w 4965698"/>
              <a:gd name="connsiteY29" fmla="*/ 1082796 h 6857998"/>
              <a:gd name="connsiteX30" fmla="*/ 1883684 w 4965698"/>
              <a:gd name="connsiteY30" fmla="*/ 1109843 h 6857998"/>
              <a:gd name="connsiteX31" fmla="*/ 1849943 w 4965698"/>
              <a:gd name="connsiteY31" fmla="*/ 1092631 h 6857998"/>
              <a:gd name="connsiteX32" fmla="*/ 1842536 w 4965698"/>
              <a:gd name="connsiteY32" fmla="*/ 1059028 h 6857998"/>
              <a:gd name="connsiteX33" fmla="*/ 1842536 w 4965698"/>
              <a:gd name="connsiteY33" fmla="*/ 991001 h 6857998"/>
              <a:gd name="connsiteX34" fmla="*/ 1826077 w 4965698"/>
              <a:gd name="connsiteY34" fmla="*/ 991001 h 6857998"/>
              <a:gd name="connsiteX35" fmla="*/ 1621793 w 4965698"/>
              <a:gd name="connsiteY35" fmla="*/ 991000 h 6857998"/>
              <a:gd name="connsiteX36" fmla="*/ 1621793 w 4965698"/>
              <a:gd name="connsiteY36" fmla="*/ 1122984 h 6857998"/>
              <a:gd name="connsiteX37" fmla="*/ 1638206 w 4965698"/>
              <a:gd name="connsiteY37" fmla="*/ 1122984 h 6857998"/>
              <a:gd name="connsiteX38" fmla="*/ 1638206 w 4965698"/>
              <a:gd name="connsiteY38" fmla="*/ 991000 h 6857998"/>
              <a:gd name="connsiteX39" fmla="*/ 1392839 w 4965698"/>
              <a:gd name="connsiteY39" fmla="*/ 988569 h 6857998"/>
              <a:gd name="connsiteX40" fmla="*/ 1347590 w 4965698"/>
              <a:gd name="connsiteY40" fmla="*/ 1026263 h 6857998"/>
              <a:gd name="connsiteX41" fmla="*/ 1424102 w 4965698"/>
              <a:gd name="connsiteY41" fmla="*/ 1086901 h 6857998"/>
              <a:gd name="connsiteX42" fmla="*/ 1393662 w 4965698"/>
              <a:gd name="connsiteY42" fmla="*/ 1109845 h 6857998"/>
              <a:gd name="connsiteX43" fmla="*/ 1353349 w 4965698"/>
              <a:gd name="connsiteY43" fmla="*/ 1094276 h 6857998"/>
              <a:gd name="connsiteX44" fmla="*/ 1343476 w 4965698"/>
              <a:gd name="connsiteY44" fmla="*/ 1106568 h 6857998"/>
              <a:gd name="connsiteX45" fmla="*/ 1394484 w 4965698"/>
              <a:gd name="connsiteY45" fmla="*/ 1125414 h 6857998"/>
              <a:gd name="connsiteX46" fmla="*/ 1440556 w 4965698"/>
              <a:gd name="connsiteY46" fmla="*/ 1086082 h 6857998"/>
              <a:gd name="connsiteX47" fmla="*/ 1364044 w 4965698"/>
              <a:gd name="connsiteY47" fmla="*/ 1026263 h 6857998"/>
              <a:gd name="connsiteX48" fmla="*/ 1393662 w 4965698"/>
              <a:gd name="connsiteY48" fmla="*/ 1004138 h 6857998"/>
              <a:gd name="connsiteX49" fmla="*/ 1426569 w 4965698"/>
              <a:gd name="connsiteY49" fmla="*/ 1014791 h 6857998"/>
              <a:gd name="connsiteX50" fmla="*/ 1435619 w 4965698"/>
              <a:gd name="connsiteY50" fmla="*/ 1000861 h 6857998"/>
              <a:gd name="connsiteX51" fmla="*/ 1392839 w 4965698"/>
              <a:gd name="connsiteY51" fmla="*/ 988569 h 6857998"/>
              <a:gd name="connsiteX52" fmla="*/ 1239903 w 4965698"/>
              <a:gd name="connsiteY52" fmla="*/ 988569 h 6857998"/>
              <a:gd name="connsiteX53" fmla="*/ 1192917 w 4965698"/>
              <a:gd name="connsiteY53" fmla="*/ 1009879 h 6857998"/>
              <a:gd name="connsiteX54" fmla="*/ 1192917 w 4965698"/>
              <a:gd name="connsiteY54" fmla="*/ 991028 h 6857998"/>
              <a:gd name="connsiteX55" fmla="*/ 1177255 w 4965698"/>
              <a:gd name="connsiteY55" fmla="*/ 991028 h 6857998"/>
              <a:gd name="connsiteX56" fmla="*/ 1177255 w 4965698"/>
              <a:gd name="connsiteY56" fmla="*/ 1122983 h 6857998"/>
              <a:gd name="connsiteX57" fmla="*/ 1193742 w 4965698"/>
              <a:gd name="connsiteY57" fmla="*/ 1122983 h 6857998"/>
              <a:gd name="connsiteX58" fmla="*/ 1193742 w 4965698"/>
              <a:gd name="connsiteY58" fmla="*/ 1031188 h 6857998"/>
              <a:gd name="connsiteX59" fmla="*/ 1239903 w 4965698"/>
              <a:gd name="connsiteY59" fmla="*/ 1004141 h 6857998"/>
              <a:gd name="connsiteX60" fmla="*/ 1274524 w 4965698"/>
              <a:gd name="connsiteY60" fmla="*/ 1021353 h 6857998"/>
              <a:gd name="connsiteX61" fmla="*/ 1281943 w 4965698"/>
              <a:gd name="connsiteY61" fmla="*/ 1054137 h 6857998"/>
              <a:gd name="connsiteX62" fmla="*/ 1281943 w 4965698"/>
              <a:gd name="connsiteY62" fmla="*/ 1122983 h 6857998"/>
              <a:gd name="connsiteX63" fmla="*/ 1298429 w 4965698"/>
              <a:gd name="connsiteY63" fmla="*/ 1122983 h 6857998"/>
              <a:gd name="connsiteX64" fmla="*/ 1298429 w 4965698"/>
              <a:gd name="connsiteY64" fmla="*/ 1052498 h 6857998"/>
              <a:gd name="connsiteX65" fmla="*/ 1286889 w 4965698"/>
              <a:gd name="connsiteY65" fmla="*/ 1010698 h 6857998"/>
              <a:gd name="connsiteX66" fmla="*/ 1239903 w 4965698"/>
              <a:gd name="connsiteY66" fmla="*/ 988569 h 6857998"/>
              <a:gd name="connsiteX67" fmla="*/ 2200381 w 4965698"/>
              <a:gd name="connsiteY67" fmla="*/ 955227 h 6857998"/>
              <a:gd name="connsiteX68" fmla="*/ 2200381 w 4965698"/>
              <a:gd name="connsiteY68" fmla="*/ 991228 h 6857998"/>
              <a:gd name="connsiteX69" fmla="*/ 2163406 w 4965698"/>
              <a:gd name="connsiteY69" fmla="*/ 991228 h 6857998"/>
              <a:gd name="connsiteX70" fmla="*/ 2163406 w 4965698"/>
              <a:gd name="connsiteY70" fmla="*/ 1006774 h 6857998"/>
              <a:gd name="connsiteX71" fmla="*/ 2200381 w 4965698"/>
              <a:gd name="connsiteY71" fmla="*/ 1006774 h 6857998"/>
              <a:gd name="connsiteX72" fmla="*/ 2200381 w 4965698"/>
              <a:gd name="connsiteY72" fmla="*/ 1078777 h 6857998"/>
              <a:gd name="connsiteX73" fmla="*/ 2209419 w 4965698"/>
              <a:gd name="connsiteY73" fmla="*/ 1110687 h 6857998"/>
              <a:gd name="connsiteX74" fmla="*/ 2244750 w 4965698"/>
              <a:gd name="connsiteY74" fmla="*/ 1125415 h 6857998"/>
              <a:gd name="connsiteX75" fmla="*/ 2261183 w 4965698"/>
              <a:gd name="connsiteY75" fmla="*/ 1123779 h 6857998"/>
              <a:gd name="connsiteX76" fmla="*/ 2258718 w 4965698"/>
              <a:gd name="connsiteY76" fmla="*/ 1108233 h 6857998"/>
              <a:gd name="connsiteX77" fmla="*/ 2244750 w 4965698"/>
              <a:gd name="connsiteY77" fmla="*/ 1109869 h 6857998"/>
              <a:gd name="connsiteX78" fmla="*/ 2222565 w 4965698"/>
              <a:gd name="connsiteY78" fmla="*/ 1100869 h 6857998"/>
              <a:gd name="connsiteX79" fmla="*/ 2216814 w 4965698"/>
              <a:gd name="connsiteY79" fmla="*/ 1078777 h 6857998"/>
              <a:gd name="connsiteX80" fmla="*/ 2216814 w 4965698"/>
              <a:gd name="connsiteY80" fmla="*/ 1006774 h 6857998"/>
              <a:gd name="connsiteX81" fmla="*/ 2261183 w 4965698"/>
              <a:gd name="connsiteY81" fmla="*/ 1006774 h 6857998"/>
              <a:gd name="connsiteX82" fmla="*/ 2261183 w 4965698"/>
              <a:gd name="connsiteY82" fmla="*/ 991228 h 6857998"/>
              <a:gd name="connsiteX83" fmla="*/ 2216814 w 4965698"/>
              <a:gd name="connsiteY83" fmla="*/ 991228 h 6857998"/>
              <a:gd name="connsiteX84" fmla="*/ 2216814 w 4965698"/>
              <a:gd name="connsiteY84" fmla="*/ 955227 h 6857998"/>
              <a:gd name="connsiteX85" fmla="*/ 2200381 w 4965698"/>
              <a:gd name="connsiteY85" fmla="*/ 955227 h 6857998"/>
              <a:gd name="connsiteX86" fmla="*/ 1717170 w 4965698"/>
              <a:gd name="connsiteY86" fmla="*/ 955227 h 6857998"/>
              <a:gd name="connsiteX87" fmla="*/ 1717170 w 4965698"/>
              <a:gd name="connsiteY87" fmla="*/ 991228 h 6857998"/>
              <a:gd name="connsiteX88" fmla="*/ 1680110 w 4965698"/>
              <a:gd name="connsiteY88" fmla="*/ 991228 h 6857998"/>
              <a:gd name="connsiteX89" fmla="*/ 1680110 w 4965698"/>
              <a:gd name="connsiteY89" fmla="*/ 1006774 h 6857998"/>
              <a:gd name="connsiteX90" fmla="*/ 1717170 w 4965698"/>
              <a:gd name="connsiteY90" fmla="*/ 1006774 h 6857998"/>
              <a:gd name="connsiteX91" fmla="*/ 1717170 w 4965698"/>
              <a:gd name="connsiteY91" fmla="*/ 1078777 h 6857998"/>
              <a:gd name="connsiteX92" fmla="*/ 1726228 w 4965698"/>
              <a:gd name="connsiteY92" fmla="*/ 1110687 h 6857998"/>
              <a:gd name="connsiteX93" fmla="*/ 1761641 w 4965698"/>
              <a:gd name="connsiteY93" fmla="*/ 1125415 h 6857998"/>
              <a:gd name="connsiteX94" fmla="*/ 1778935 w 4965698"/>
              <a:gd name="connsiteY94" fmla="*/ 1123779 h 6857998"/>
              <a:gd name="connsiteX95" fmla="*/ 1775641 w 4965698"/>
              <a:gd name="connsiteY95" fmla="*/ 1108233 h 6857998"/>
              <a:gd name="connsiteX96" fmla="*/ 1761641 w 4965698"/>
              <a:gd name="connsiteY96" fmla="*/ 1109869 h 6857998"/>
              <a:gd name="connsiteX97" fmla="*/ 1739405 w 4965698"/>
              <a:gd name="connsiteY97" fmla="*/ 1100868 h 6857998"/>
              <a:gd name="connsiteX98" fmla="*/ 1733640 w 4965698"/>
              <a:gd name="connsiteY98" fmla="*/ 1078777 h 6857998"/>
              <a:gd name="connsiteX99" fmla="*/ 1733640 w 4965698"/>
              <a:gd name="connsiteY99" fmla="*/ 1006774 h 6857998"/>
              <a:gd name="connsiteX100" fmla="*/ 1778935 w 4965698"/>
              <a:gd name="connsiteY100" fmla="*/ 1006774 h 6857998"/>
              <a:gd name="connsiteX101" fmla="*/ 1778935 w 4965698"/>
              <a:gd name="connsiteY101" fmla="*/ 991228 h 6857998"/>
              <a:gd name="connsiteX102" fmla="*/ 1733640 w 4965698"/>
              <a:gd name="connsiteY102" fmla="*/ 991228 h 6857998"/>
              <a:gd name="connsiteX103" fmla="*/ 1733640 w 4965698"/>
              <a:gd name="connsiteY103" fmla="*/ 955227 h 6857998"/>
              <a:gd name="connsiteX104" fmla="*/ 1717170 w 4965698"/>
              <a:gd name="connsiteY104" fmla="*/ 955227 h 6857998"/>
              <a:gd name="connsiteX105" fmla="*/ 1512186 w 4965698"/>
              <a:gd name="connsiteY105" fmla="*/ 955226 h 6857998"/>
              <a:gd name="connsiteX106" fmla="*/ 1512186 w 4965698"/>
              <a:gd name="connsiteY106" fmla="*/ 991228 h 6857998"/>
              <a:gd name="connsiteX107" fmla="*/ 1475127 w 4965698"/>
              <a:gd name="connsiteY107" fmla="*/ 991228 h 6857998"/>
              <a:gd name="connsiteX108" fmla="*/ 1475127 w 4965698"/>
              <a:gd name="connsiteY108" fmla="*/ 1006774 h 6857998"/>
              <a:gd name="connsiteX109" fmla="*/ 1512186 w 4965698"/>
              <a:gd name="connsiteY109" fmla="*/ 1006774 h 6857998"/>
              <a:gd name="connsiteX110" fmla="*/ 1512186 w 4965698"/>
              <a:gd name="connsiteY110" fmla="*/ 1078777 h 6857998"/>
              <a:gd name="connsiteX111" fmla="*/ 1521245 w 4965698"/>
              <a:gd name="connsiteY111" fmla="*/ 1110687 h 6857998"/>
              <a:gd name="connsiteX112" fmla="*/ 1556657 w 4965698"/>
              <a:gd name="connsiteY112" fmla="*/ 1125415 h 6857998"/>
              <a:gd name="connsiteX113" fmla="*/ 1573952 w 4965698"/>
              <a:gd name="connsiteY113" fmla="*/ 1123778 h 6857998"/>
              <a:gd name="connsiteX114" fmla="*/ 1570658 w 4965698"/>
              <a:gd name="connsiteY114" fmla="*/ 1108232 h 6857998"/>
              <a:gd name="connsiteX115" fmla="*/ 1556657 w 4965698"/>
              <a:gd name="connsiteY115" fmla="*/ 1109868 h 6857998"/>
              <a:gd name="connsiteX116" fmla="*/ 1534422 w 4965698"/>
              <a:gd name="connsiteY116" fmla="*/ 1100868 h 6857998"/>
              <a:gd name="connsiteX117" fmla="*/ 1528657 w 4965698"/>
              <a:gd name="connsiteY117" fmla="*/ 1078777 h 6857998"/>
              <a:gd name="connsiteX118" fmla="*/ 1528657 w 4965698"/>
              <a:gd name="connsiteY118" fmla="*/ 1006774 h 6857998"/>
              <a:gd name="connsiteX119" fmla="*/ 1573952 w 4965698"/>
              <a:gd name="connsiteY119" fmla="*/ 1006774 h 6857998"/>
              <a:gd name="connsiteX120" fmla="*/ 1573952 w 4965698"/>
              <a:gd name="connsiteY120" fmla="*/ 991228 h 6857998"/>
              <a:gd name="connsiteX121" fmla="*/ 1528657 w 4965698"/>
              <a:gd name="connsiteY121" fmla="*/ 991228 h 6857998"/>
              <a:gd name="connsiteX122" fmla="*/ 1528657 w 4965698"/>
              <a:gd name="connsiteY122" fmla="*/ 955226 h 6857998"/>
              <a:gd name="connsiteX123" fmla="*/ 1512186 w 4965698"/>
              <a:gd name="connsiteY123" fmla="*/ 955226 h 6857998"/>
              <a:gd name="connsiteX124" fmla="*/ 1629999 w 4965698"/>
              <a:gd name="connsiteY124" fmla="*/ 930566 h 6857998"/>
              <a:gd name="connsiteX125" fmla="*/ 1615158 w 4965698"/>
              <a:gd name="connsiteY125" fmla="*/ 945328 h 6857998"/>
              <a:gd name="connsiteX126" fmla="*/ 1629999 w 4965698"/>
              <a:gd name="connsiteY126" fmla="*/ 960090 h 6857998"/>
              <a:gd name="connsiteX127" fmla="*/ 1644840 w 4965698"/>
              <a:gd name="connsiteY127" fmla="*/ 945328 h 6857998"/>
              <a:gd name="connsiteX128" fmla="*/ 1629999 w 4965698"/>
              <a:gd name="connsiteY128" fmla="*/ 930566 h 6857998"/>
              <a:gd name="connsiteX129" fmla="*/ 1097637 w 4965698"/>
              <a:gd name="connsiteY129" fmla="*/ 920841 h 6857998"/>
              <a:gd name="connsiteX130" fmla="*/ 1097637 w 4965698"/>
              <a:gd name="connsiteY130" fmla="*/ 1122983 h 6857998"/>
              <a:gd name="connsiteX131" fmla="*/ 1114748 w 4965698"/>
              <a:gd name="connsiteY131" fmla="*/ 1122983 h 6857998"/>
              <a:gd name="connsiteX132" fmla="*/ 1114748 w 4965698"/>
              <a:gd name="connsiteY132" fmla="*/ 920841 h 6857998"/>
              <a:gd name="connsiteX133" fmla="*/ 1971694 w 4965698"/>
              <a:gd name="connsiteY133" fmla="*/ 746138 h 6857998"/>
              <a:gd name="connsiteX134" fmla="*/ 2011122 w 4965698"/>
              <a:gd name="connsiteY134" fmla="*/ 746138 h 6857998"/>
              <a:gd name="connsiteX135" fmla="*/ 2036586 w 4965698"/>
              <a:gd name="connsiteY135" fmla="*/ 755147 h 6857998"/>
              <a:gd name="connsiteX136" fmla="*/ 2043979 w 4965698"/>
              <a:gd name="connsiteY136" fmla="*/ 773167 h 6857998"/>
              <a:gd name="connsiteX137" fmla="*/ 2036586 w 4965698"/>
              <a:gd name="connsiteY137" fmla="*/ 792005 h 6857998"/>
              <a:gd name="connsiteX138" fmla="*/ 2011122 w 4965698"/>
              <a:gd name="connsiteY138" fmla="*/ 801015 h 6857998"/>
              <a:gd name="connsiteX139" fmla="*/ 1971694 w 4965698"/>
              <a:gd name="connsiteY139" fmla="*/ 801015 h 6857998"/>
              <a:gd name="connsiteX140" fmla="*/ 1971694 w 4965698"/>
              <a:gd name="connsiteY140" fmla="*/ 746138 h 6857998"/>
              <a:gd name="connsiteX141" fmla="*/ 2187676 w 4965698"/>
              <a:gd name="connsiteY141" fmla="*/ 727381 h 6857998"/>
              <a:gd name="connsiteX142" fmla="*/ 2225215 w 4965698"/>
              <a:gd name="connsiteY142" fmla="*/ 765413 h 6857998"/>
              <a:gd name="connsiteX143" fmla="*/ 2187676 w 4965698"/>
              <a:gd name="connsiteY143" fmla="*/ 803445 h 6857998"/>
              <a:gd name="connsiteX144" fmla="*/ 2150136 w 4965698"/>
              <a:gd name="connsiteY144" fmla="*/ 765413 h 6857998"/>
              <a:gd name="connsiteX145" fmla="*/ 2187676 w 4965698"/>
              <a:gd name="connsiteY145" fmla="*/ 727381 h 6857998"/>
              <a:gd name="connsiteX146" fmla="*/ 1319032 w 4965698"/>
              <a:gd name="connsiteY146" fmla="*/ 727381 h 6857998"/>
              <a:gd name="connsiteX147" fmla="*/ 1356048 w 4965698"/>
              <a:gd name="connsiteY147" fmla="*/ 765413 h 6857998"/>
              <a:gd name="connsiteX148" fmla="*/ 1319032 w 4965698"/>
              <a:gd name="connsiteY148" fmla="*/ 803445 h 6857998"/>
              <a:gd name="connsiteX149" fmla="*/ 1282016 w 4965698"/>
              <a:gd name="connsiteY149" fmla="*/ 765413 h 6857998"/>
              <a:gd name="connsiteX150" fmla="*/ 1319032 w 4965698"/>
              <a:gd name="connsiteY150" fmla="*/ 727381 h 6857998"/>
              <a:gd name="connsiteX151" fmla="*/ 1610966 w 4965698"/>
              <a:gd name="connsiteY151" fmla="*/ 695428 h 6857998"/>
              <a:gd name="connsiteX152" fmla="*/ 1610966 w 4965698"/>
              <a:gd name="connsiteY152" fmla="*/ 835399 h 6857998"/>
              <a:gd name="connsiteX153" fmla="*/ 1649030 w 4965698"/>
              <a:gd name="connsiteY153" fmla="*/ 835399 h 6857998"/>
              <a:gd name="connsiteX154" fmla="*/ 1649030 w 4965698"/>
              <a:gd name="connsiteY154" fmla="*/ 695428 h 6857998"/>
              <a:gd name="connsiteX155" fmla="*/ 1427634 w 4965698"/>
              <a:gd name="connsiteY155" fmla="*/ 695428 h 6857998"/>
              <a:gd name="connsiteX156" fmla="*/ 1427634 w 4965698"/>
              <a:gd name="connsiteY156" fmla="*/ 770019 h 6857998"/>
              <a:gd name="connsiteX157" fmla="*/ 1441617 w 4965698"/>
              <a:gd name="connsiteY157" fmla="*/ 815921 h 6857998"/>
              <a:gd name="connsiteX158" fmla="*/ 1490146 w 4965698"/>
              <a:gd name="connsiteY158" fmla="*/ 838872 h 6857998"/>
              <a:gd name="connsiteX159" fmla="*/ 1527982 w 4965698"/>
              <a:gd name="connsiteY159" fmla="*/ 824118 h 6857998"/>
              <a:gd name="connsiteX160" fmla="*/ 1527982 w 4965698"/>
              <a:gd name="connsiteY160" fmla="*/ 835594 h 6857998"/>
              <a:gd name="connsiteX161" fmla="*/ 1564173 w 4965698"/>
              <a:gd name="connsiteY161" fmla="*/ 835594 h 6857998"/>
              <a:gd name="connsiteX162" fmla="*/ 1564173 w 4965698"/>
              <a:gd name="connsiteY162" fmla="*/ 695428 h 6857998"/>
              <a:gd name="connsiteX163" fmla="*/ 1526337 w 4965698"/>
              <a:gd name="connsiteY163" fmla="*/ 695428 h 6857998"/>
              <a:gd name="connsiteX164" fmla="*/ 1526337 w 4965698"/>
              <a:gd name="connsiteY164" fmla="*/ 786413 h 6857998"/>
              <a:gd name="connsiteX165" fmla="*/ 1493436 w 4965698"/>
              <a:gd name="connsiteY165" fmla="*/ 803626 h 6857998"/>
              <a:gd name="connsiteX166" fmla="*/ 1472051 w 4965698"/>
              <a:gd name="connsiteY166" fmla="*/ 795429 h 6857998"/>
              <a:gd name="connsiteX167" fmla="*/ 1465470 w 4965698"/>
              <a:gd name="connsiteY167" fmla="*/ 771659 h 6857998"/>
              <a:gd name="connsiteX168" fmla="*/ 1465470 w 4965698"/>
              <a:gd name="connsiteY168" fmla="*/ 695428 h 6857998"/>
              <a:gd name="connsiteX169" fmla="*/ 1427634 w 4965698"/>
              <a:gd name="connsiteY169" fmla="*/ 695428 h 6857998"/>
              <a:gd name="connsiteX170" fmla="*/ 2187676 w 4965698"/>
              <a:gd name="connsiteY170" fmla="*/ 692997 h 6857998"/>
              <a:gd name="connsiteX171" fmla="*/ 2113121 w 4965698"/>
              <a:gd name="connsiteY171" fmla="*/ 765934 h 6857998"/>
              <a:gd name="connsiteX172" fmla="*/ 2187676 w 4965698"/>
              <a:gd name="connsiteY172" fmla="*/ 838872 h 6857998"/>
              <a:gd name="connsiteX173" fmla="*/ 2262231 w 4965698"/>
              <a:gd name="connsiteY173" fmla="*/ 765934 h 6857998"/>
              <a:gd name="connsiteX174" fmla="*/ 2187676 w 4965698"/>
              <a:gd name="connsiteY174" fmla="*/ 692997 h 6857998"/>
              <a:gd name="connsiteX175" fmla="*/ 1742780 w 4965698"/>
              <a:gd name="connsiteY175" fmla="*/ 692997 h 6857998"/>
              <a:gd name="connsiteX176" fmla="*/ 1688441 w 4965698"/>
              <a:gd name="connsiteY176" fmla="*/ 736431 h 6857998"/>
              <a:gd name="connsiteX177" fmla="*/ 1756776 w 4965698"/>
              <a:gd name="connsiteY177" fmla="*/ 794617 h 6857998"/>
              <a:gd name="connsiteX178" fmla="*/ 1738663 w 4965698"/>
              <a:gd name="connsiteY178" fmla="*/ 806910 h 6857998"/>
              <a:gd name="connsiteX179" fmla="*/ 1699968 w 4965698"/>
              <a:gd name="connsiteY179" fmla="*/ 792978 h 6857998"/>
              <a:gd name="connsiteX180" fmla="*/ 1681855 w 4965698"/>
              <a:gd name="connsiteY180" fmla="*/ 820023 h 6857998"/>
              <a:gd name="connsiteX181" fmla="*/ 1738663 w 4965698"/>
              <a:gd name="connsiteY181" fmla="*/ 838872 h 6857998"/>
              <a:gd name="connsiteX182" fmla="*/ 1794648 w 4965698"/>
              <a:gd name="connsiteY182" fmla="*/ 795437 h 6857998"/>
              <a:gd name="connsiteX183" fmla="*/ 1726313 w 4965698"/>
              <a:gd name="connsiteY183" fmla="*/ 735612 h 6857998"/>
              <a:gd name="connsiteX184" fmla="*/ 1745249 w 4965698"/>
              <a:gd name="connsiteY184" fmla="*/ 724138 h 6857998"/>
              <a:gd name="connsiteX185" fmla="*/ 1772419 w 4965698"/>
              <a:gd name="connsiteY185" fmla="*/ 733973 h 6857998"/>
              <a:gd name="connsiteX186" fmla="*/ 1790531 w 4965698"/>
              <a:gd name="connsiteY186" fmla="*/ 706928 h 6857998"/>
              <a:gd name="connsiteX187" fmla="*/ 1742780 w 4965698"/>
              <a:gd name="connsiteY187" fmla="*/ 692997 h 6857998"/>
              <a:gd name="connsiteX188" fmla="*/ 1318858 w 4965698"/>
              <a:gd name="connsiteY188" fmla="*/ 692996 h 6857998"/>
              <a:gd name="connsiteX189" fmla="*/ 1243953 w 4965698"/>
              <a:gd name="connsiteY189" fmla="*/ 765934 h 6857998"/>
              <a:gd name="connsiteX190" fmla="*/ 1318858 w 4965698"/>
              <a:gd name="connsiteY190" fmla="*/ 838871 h 6857998"/>
              <a:gd name="connsiteX191" fmla="*/ 1393762 w 4965698"/>
              <a:gd name="connsiteY191" fmla="*/ 765934 h 6857998"/>
              <a:gd name="connsiteX192" fmla="*/ 1318858 w 4965698"/>
              <a:gd name="connsiteY192" fmla="*/ 692996 h 6857998"/>
              <a:gd name="connsiteX193" fmla="*/ 1971694 w 4965698"/>
              <a:gd name="connsiteY193" fmla="*/ 668337 h 6857998"/>
              <a:gd name="connsiteX194" fmla="*/ 1999693 w 4965698"/>
              <a:gd name="connsiteY194" fmla="*/ 668337 h 6857998"/>
              <a:gd name="connsiteX195" fmla="*/ 2021104 w 4965698"/>
              <a:gd name="connsiteY195" fmla="*/ 674891 h 6857998"/>
              <a:gd name="connsiteX196" fmla="*/ 2026868 w 4965698"/>
              <a:gd name="connsiteY196" fmla="*/ 689635 h 6857998"/>
              <a:gd name="connsiteX197" fmla="*/ 2021104 w 4965698"/>
              <a:gd name="connsiteY197" fmla="*/ 704380 h 6857998"/>
              <a:gd name="connsiteX198" fmla="*/ 1999693 w 4965698"/>
              <a:gd name="connsiteY198" fmla="*/ 711753 h 6857998"/>
              <a:gd name="connsiteX199" fmla="*/ 1971694 w 4965698"/>
              <a:gd name="connsiteY199" fmla="*/ 711753 h 6857998"/>
              <a:gd name="connsiteX200" fmla="*/ 1932234 w 4965698"/>
              <a:gd name="connsiteY200" fmla="*/ 633258 h 6857998"/>
              <a:gd name="connsiteX201" fmla="*/ 1932234 w 4965698"/>
              <a:gd name="connsiteY201" fmla="*/ 835400 h 6857998"/>
              <a:gd name="connsiteX202" fmla="*/ 2011945 w 4965698"/>
              <a:gd name="connsiteY202" fmla="*/ 835400 h 6857998"/>
              <a:gd name="connsiteX203" fmla="*/ 2064538 w 4965698"/>
              <a:gd name="connsiteY203" fmla="*/ 817395 h 6857998"/>
              <a:gd name="connsiteX204" fmla="*/ 2083439 w 4965698"/>
              <a:gd name="connsiteY204" fmla="*/ 774021 h 6857998"/>
              <a:gd name="connsiteX205" fmla="*/ 2053034 w 4965698"/>
              <a:gd name="connsiteY205" fmla="*/ 722462 h 6857998"/>
              <a:gd name="connsiteX206" fmla="*/ 2066182 w 4965698"/>
              <a:gd name="connsiteY206" fmla="*/ 688090 h 6857998"/>
              <a:gd name="connsiteX207" fmla="*/ 2047281 w 4965698"/>
              <a:gd name="connsiteY207" fmla="*/ 647989 h 6857998"/>
              <a:gd name="connsiteX208" fmla="*/ 2001262 w 4965698"/>
              <a:gd name="connsiteY208" fmla="*/ 633258 h 6857998"/>
              <a:gd name="connsiteX209" fmla="*/ 1097636 w 4965698"/>
              <a:gd name="connsiteY209" fmla="*/ 633257 h 6857998"/>
              <a:gd name="connsiteX210" fmla="*/ 1097636 w 4965698"/>
              <a:gd name="connsiteY210" fmla="*/ 835399 h 6857998"/>
              <a:gd name="connsiteX211" fmla="*/ 1222651 w 4965698"/>
              <a:gd name="connsiteY211" fmla="*/ 835399 h 6857998"/>
              <a:gd name="connsiteX212" fmla="*/ 1222651 w 4965698"/>
              <a:gd name="connsiteY212" fmla="*/ 801014 h 6857998"/>
              <a:gd name="connsiteX213" fmla="*/ 1137096 w 4965698"/>
              <a:gd name="connsiteY213" fmla="*/ 801014 h 6857998"/>
              <a:gd name="connsiteX214" fmla="*/ 1137096 w 4965698"/>
              <a:gd name="connsiteY214" fmla="*/ 633257 h 6857998"/>
              <a:gd name="connsiteX215" fmla="*/ 2375024 w 4965698"/>
              <a:gd name="connsiteY215" fmla="*/ 630827 h 6857998"/>
              <a:gd name="connsiteX216" fmla="*/ 2375024 w 4965698"/>
              <a:gd name="connsiteY216" fmla="*/ 835400 h 6857998"/>
              <a:gd name="connsiteX217" fmla="*/ 2412738 w 4965698"/>
              <a:gd name="connsiteY217" fmla="*/ 835400 h 6857998"/>
              <a:gd name="connsiteX218" fmla="*/ 2412738 w 4965698"/>
              <a:gd name="connsiteY218" fmla="*/ 774966 h 6857998"/>
              <a:gd name="connsiteX219" fmla="*/ 2472801 w 4965698"/>
              <a:gd name="connsiteY219" fmla="*/ 835400 h 6857998"/>
              <a:gd name="connsiteX220" fmla="*/ 2523086 w 4965698"/>
              <a:gd name="connsiteY220" fmla="*/ 835400 h 6857998"/>
              <a:gd name="connsiteX221" fmla="*/ 2445563 w 4965698"/>
              <a:gd name="connsiteY221" fmla="*/ 758642 h 6857998"/>
              <a:gd name="connsiteX222" fmla="*/ 2514705 w 4965698"/>
              <a:gd name="connsiteY222" fmla="*/ 695429 h 6857998"/>
              <a:gd name="connsiteX223" fmla="*/ 2461277 w 4965698"/>
              <a:gd name="connsiteY223" fmla="*/ 695429 h 6857998"/>
              <a:gd name="connsiteX224" fmla="*/ 2412738 w 4965698"/>
              <a:gd name="connsiteY224" fmla="*/ 740581 h 6857998"/>
              <a:gd name="connsiteX225" fmla="*/ 2412738 w 4965698"/>
              <a:gd name="connsiteY225" fmla="*/ 630827 h 6857998"/>
              <a:gd name="connsiteX226" fmla="*/ 2296802 w 4965698"/>
              <a:gd name="connsiteY226" fmla="*/ 630827 h 6857998"/>
              <a:gd name="connsiteX227" fmla="*/ 2296802 w 4965698"/>
              <a:gd name="connsiteY227" fmla="*/ 835400 h 6857998"/>
              <a:gd name="connsiteX228" fmla="*/ 2334516 w 4965698"/>
              <a:gd name="connsiteY228" fmla="*/ 835400 h 6857998"/>
              <a:gd name="connsiteX229" fmla="*/ 2334516 w 4965698"/>
              <a:gd name="connsiteY229" fmla="*/ 630827 h 6857998"/>
              <a:gd name="connsiteX230" fmla="*/ 1629998 w 4965698"/>
              <a:gd name="connsiteY230" fmla="*/ 621795 h 6857998"/>
              <a:gd name="connsiteX231" fmla="*/ 1605379 w 4965698"/>
              <a:gd name="connsiteY231" fmla="*/ 645934 h 6857998"/>
              <a:gd name="connsiteX232" fmla="*/ 1629998 w 4965698"/>
              <a:gd name="connsiteY232" fmla="*/ 670073 h 6857998"/>
              <a:gd name="connsiteX233" fmla="*/ 1654617 w 4965698"/>
              <a:gd name="connsiteY233" fmla="*/ 645934 h 6857998"/>
              <a:gd name="connsiteX234" fmla="*/ 1629998 w 4965698"/>
              <a:gd name="connsiteY234" fmla="*/ 621795 h 6857998"/>
              <a:gd name="connsiteX235" fmla="*/ 455374 w 4965698"/>
              <a:gd name="connsiteY235" fmla="*/ 326573 h 6857998"/>
              <a:gd name="connsiteX236" fmla="*/ 439737 w 4965698"/>
              <a:gd name="connsiteY236" fmla="*/ 342143 h 6857998"/>
              <a:gd name="connsiteX237" fmla="*/ 439737 w 4965698"/>
              <a:gd name="connsiteY237" fmla="*/ 878884 h 6857998"/>
              <a:gd name="connsiteX238" fmla="*/ 686624 w 4965698"/>
              <a:gd name="connsiteY238" fmla="*/ 1124721 h 6857998"/>
              <a:gd name="connsiteX239" fmla="*/ 933512 w 4965698"/>
              <a:gd name="connsiteY239" fmla="*/ 878884 h 6857998"/>
              <a:gd name="connsiteX240" fmla="*/ 933512 w 4965698"/>
              <a:gd name="connsiteY240" fmla="*/ 763341 h 6857998"/>
              <a:gd name="connsiteX241" fmla="*/ 802661 w 4965698"/>
              <a:gd name="connsiteY241" fmla="*/ 632229 h 6857998"/>
              <a:gd name="connsiteX242" fmla="*/ 670988 w 4965698"/>
              <a:gd name="connsiteY242" fmla="*/ 763341 h 6857998"/>
              <a:gd name="connsiteX243" fmla="*/ 670988 w 4965698"/>
              <a:gd name="connsiteY243" fmla="*/ 904287 h 6857998"/>
              <a:gd name="connsiteX244" fmla="*/ 686624 w 4965698"/>
              <a:gd name="connsiteY244" fmla="*/ 919857 h 6857998"/>
              <a:gd name="connsiteX245" fmla="*/ 702261 w 4965698"/>
              <a:gd name="connsiteY245" fmla="*/ 904287 h 6857998"/>
              <a:gd name="connsiteX246" fmla="*/ 702261 w 4965698"/>
              <a:gd name="connsiteY246" fmla="*/ 763341 h 6857998"/>
              <a:gd name="connsiteX247" fmla="*/ 802661 w 4965698"/>
              <a:gd name="connsiteY247" fmla="*/ 663368 h 6857998"/>
              <a:gd name="connsiteX248" fmla="*/ 903062 w 4965698"/>
              <a:gd name="connsiteY248" fmla="*/ 763341 h 6857998"/>
              <a:gd name="connsiteX249" fmla="*/ 903062 w 4965698"/>
              <a:gd name="connsiteY249" fmla="*/ 878884 h 6857998"/>
              <a:gd name="connsiteX250" fmla="*/ 686624 w 4965698"/>
              <a:gd name="connsiteY250" fmla="*/ 1093581 h 6857998"/>
              <a:gd name="connsiteX251" fmla="*/ 470187 w 4965698"/>
              <a:gd name="connsiteY251" fmla="*/ 878884 h 6857998"/>
              <a:gd name="connsiteX252" fmla="*/ 470187 w 4965698"/>
              <a:gd name="connsiteY252" fmla="*/ 342143 h 6857998"/>
              <a:gd name="connsiteX253" fmla="*/ 455374 w 4965698"/>
              <a:gd name="connsiteY253" fmla="*/ 326573 h 6857998"/>
              <a:gd name="connsiteX254" fmla="*/ 0 w 4965698"/>
              <a:gd name="connsiteY254" fmla="*/ 0 h 6857998"/>
              <a:gd name="connsiteX255" fmla="*/ 4965698 w 4965698"/>
              <a:gd name="connsiteY255" fmla="*/ 0 h 6857998"/>
              <a:gd name="connsiteX256" fmla="*/ 4965698 w 4965698"/>
              <a:gd name="connsiteY256" fmla="*/ 6857998 h 6857998"/>
              <a:gd name="connsiteX257" fmla="*/ 0 w 4965698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965698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4965698" y="0"/>
                </a:lnTo>
                <a:lnTo>
                  <a:pt x="49656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ADC921-CBA5-43C1-98B0-B1F4370EC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0AD5809-9DF9-40C9-8F06-2AE00801A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4966447" cy="6858000"/>
          </a:xfrm>
          <a:prstGeom prst="rect">
            <a:avLst/>
          </a:prstGeom>
          <a:solidFill>
            <a:srgbClr val="FF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9F98F-30D5-4CF0-9954-7B44E8004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67" y="161361"/>
            <a:ext cx="2357715" cy="1129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4966447" cy="6858000"/>
          </a:xfrm>
          <a:prstGeom prst="rect">
            <a:avLst/>
          </a:prstGeom>
          <a:solidFill>
            <a:srgbClr val="FFC2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section title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71959B1-0285-44B7-B5A9-CBF5555FB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44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31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53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54" y="5882295"/>
            <a:ext cx="1943543" cy="831005"/>
          </a:xfrm>
          <a:prstGeom prst="rect">
            <a:avLst/>
          </a:prstGeom>
        </p:spPr>
      </p:pic>
      <p:pic>
        <p:nvPicPr>
          <p:cNvPr id="5" name="Picture 5" descr="image0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626" y="6292450"/>
            <a:ext cx="3110646" cy="4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6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108" y="1688766"/>
            <a:ext cx="11305784" cy="43897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9F4C2B-B634-4611-A850-F25A436C2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08" y="6455627"/>
            <a:ext cx="9561504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6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ith titles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108" y="2143307"/>
            <a:ext cx="5455668" cy="393523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9F4C2B-B634-4611-A850-F25A436C2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08" y="6455627"/>
            <a:ext cx="9561504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700F7-78A6-4116-8412-74B68210E7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93224" y="2143307"/>
            <a:ext cx="5455668" cy="393523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865C2A-9726-4DED-974C-E051B5FBB8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108" y="1685925"/>
            <a:ext cx="5455668" cy="349063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95A8447-2AB5-4766-8D57-5CBE9B48A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3224" y="1685925"/>
            <a:ext cx="5455668" cy="349063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79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&amp;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7D2F-E5DA-4A4A-BFD6-2C2384B37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69B7C-0A46-482B-BD35-237A8E3CAF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738" y="1688766"/>
            <a:ext cx="5455668" cy="43897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9F4C2B-B634-4611-A850-F25A436C27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108" y="6455627"/>
            <a:ext cx="9561504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footnote/source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700F7-78A6-4116-8412-74B68210E7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9854" y="1688766"/>
            <a:ext cx="5455668" cy="43897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700" dirty="0"/>
            </a:lvl3pPr>
            <a:lvl4pPr>
              <a:defRPr lang="en-US" dirty="0"/>
            </a:lvl4pPr>
            <a:lvl5pPr>
              <a:defRPr lang="en-GB" sz="14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9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3962-28F2-46AD-AFFB-B38F1955B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50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C3F93F-DC47-4EAE-A0FC-BFCBEB7732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2"/>
            <a:ext cx="3594845" cy="6857998"/>
          </a:xfrm>
          <a:custGeom>
            <a:avLst/>
            <a:gdLst>
              <a:gd name="connsiteX0" fmla="*/ 686799 w 3594845"/>
              <a:gd name="connsiteY0" fmla="*/ 1006630 h 6857998"/>
              <a:gd name="connsiteX1" fmla="*/ 660434 w 3594845"/>
              <a:gd name="connsiteY1" fmla="*/ 1032853 h 6857998"/>
              <a:gd name="connsiteX2" fmla="*/ 686799 w 3594845"/>
              <a:gd name="connsiteY2" fmla="*/ 1059076 h 6857998"/>
              <a:gd name="connsiteX3" fmla="*/ 713164 w 3594845"/>
              <a:gd name="connsiteY3" fmla="*/ 1032853 h 6857998"/>
              <a:gd name="connsiteX4" fmla="*/ 686799 w 3594845"/>
              <a:gd name="connsiteY4" fmla="*/ 1006630 h 6857998"/>
              <a:gd name="connsiteX5" fmla="*/ 2002774 w 3594845"/>
              <a:gd name="connsiteY5" fmla="*/ 991001 h 6857998"/>
              <a:gd name="connsiteX6" fmla="*/ 2002774 w 3594845"/>
              <a:gd name="connsiteY6" fmla="*/ 1061486 h 6857998"/>
              <a:gd name="connsiteX7" fmla="*/ 2011019 w 3594845"/>
              <a:gd name="connsiteY7" fmla="*/ 1098368 h 6857998"/>
              <a:gd name="connsiteX8" fmla="*/ 2060490 w 3594845"/>
              <a:gd name="connsiteY8" fmla="*/ 1125415 h 6857998"/>
              <a:gd name="connsiteX9" fmla="*/ 2105011 w 3594845"/>
              <a:gd name="connsiteY9" fmla="*/ 1104925 h 6857998"/>
              <a:gd name="connsiteX10" fmla="*/ 2105011 w 3594845"/>
              <a:gd name="connsiteY10" fmla="*/ 1122956 h 6857998"/>
              <a:gd name="connsiteX11" fmla="*/ 2121501 w 3594845"/>
              <a:gd name="connsiteY11" fmla="*/ 1122956 h 6857998"/>
              <a:gd name="connsiteX12" fmla="*/ 2121501 w 3594845"/>
              <a:gd name="connsiteY12" fmla="*/ 991001 h 6857998"/>
              <a:gd name="connsiteX13" fmla="*/ 2104186 w 3594845"/>
              <a:gd name="connsiteY13" fmla="*/ 991001 h 6857998"/>
              <a:gd name="connsiteX14" fmla="*/ 2104186 w 3594845"/>
              <a:gd name="connsiteY14" fmla="*/ 1082796 h 6857998"/>
              <a:gd name="connsiteX15" fmla="*/ 2060490 w 3594845"/>
              <a:gd name="connsiteY15" fmla="*/ 1109843 h 6857998"/>
              <a:gd name="connsiteX16" fmla="*/ 2026685 w 3594845"/>
              <a:gd name="connsiteY16" fmla="*/ 1092631 h 6857998"/>
              <a:gd name="connsiteX17" fmla="*/ 2019264 w 3594845"/>
              <a:gd name="connsiteY17" fmla="*/ 1059028 h 6857998"/>
              <a:gd name="connsiteX18" fmla="*/ 2019264 w 3594845"/>
              <a:gd name="connsiteY18" fmla="*/ 991001 h 6857998"/>
              <a:gd name="connsiteX19" fmla="*/ 2002774 w 3594845"/>
              <a:gd name="connsiteY19" fmla="*/ 991001 h 6857998"/>
              <a:gd name="connsiteX20" fmla="*/ 1826077 w 3594845"/>
              <a:gd name="connsiteY20" fmla="*/ 991001 h 6857998"/>
              <a:gd name="connsiteX21" fmla="*/ 1826077 w 3594845"/>
              <a:gd name="connsiteY21" fmla="*/ 1061486 h 6857998"/>
              <a:gd name="connsiteX22" fmla="*/ 1833484 w 3594845"/>
              <a:gd name="connsiteY22" fmla="*/ 1098368 h 6857998"/>
              <a:gd name="connsiteX23" fmla="*/ 1883684 w 3594845"/>
              <a:gd name="connsiteY23" fmla="*/ 1125415 h 6857998"/>
              <a:gd name="connsiteX24" fmla="*/ 1928123 w 3594845"/>
              <a:gd name="connsiteY24" fmla="*/ 1104925 h 6857998"/>
              <a:gd name="connsiteX25" fmla="*/ 1928123 w 3594845"/>
              <a:gd name="connsiteY25" fmla="*/ 1122956 h 6857998"/>
              <a:gd name="connsiteX26" fmla="*/ 1943759 w 3594845"/>
              <a:gd name="connsiteY26" fmla="*/ 1122956 h 6857998"/>
              <a:gd name="connsiteX27" fmla="*/ 1943759 w 3594845"/>
              <a:gd name="connsiteY27" fmla="*/ 991001 h 6857998"/>
              <a:gd name="connsiteX28" fmla="*/ 1927300 w 3594845"/>
              <a:gd name="connsiteY28" fmla="*/ 991001 h 6857998"/>
              <a:gd name="connsiteX29" fmla="*/ 1927300 w 3594845"/>
              <a:gd name="connsiteY29" fmla="*/ 1082796 h 6857998"/>
              <a:gd name="connsiteX30" fmla="*/ 1883684 w 3594845"/>
              <a:gd name="connsiteY30" fmla="*/ 1109843 h 6857998"/>
              <a:gd name="connsiteX31" fmla="*/ 1849943 w 3594845"/>
              <a:gd name="connsiteY31" fmla="*/ 1092631 h 6857998"/>
              <a:gd name="connsiteX32" fmla="*/ 1842536 w 3594845"/>
              <a:gd name="connsiteY32" fmla="*/ 1059028 h 6857998"/>
              <a:gd name="connsiteX33" fmla="*/ 1842536 w 3594845"/>
              <a:gd name="connsiteY33" fmla="*/ 991001 h 6857998"/>
              <a:gd name="connsiteX34" fmla="*/ 1826077 w 3594845"/>
              <a:gd name="connsiteY34" fmla="*/ 991001 h 6857998"/>
              <a:gd name="connsiteX35" fmla="*/ 1621793 w 3594845"/>
              <a:gd name="connsiteY35" fmla="*/ 991000 h 6857998"/>
              <a:gd name="connsiteX36" fmla="*/ 1621793 w 3594845"/>
              <a:gd name="connsiteY36" fmla="*/ 1122984 h 6857998"/>
              <a:gd name="connsiteX37" fmla="*/ 1638206 w 3594845"/>
              <a:gd name="connsiteY37" fmla="*/ 1122984 h 6857998"/>
              <a:gd name="connsiteX38" fmla="*/ 1638206 w 3594845"/>
              <a:gd name="connsiteY38" fmla="*/ 991000 h 6857998"/>
              <a:gd name="connsiteX39" fmla="*/ 1392839 w 3594845"/>
              <a:gd name="connsiteY39" fmla="*/ 988569 h 6857998"/>
              <a:gd name="connsiteX40" fmla="*/ 1347590 w 3594845"/>
              <a:gd name="connsiteY40" fmla="*/ 1026263 h 6857998"/>
              <a:gd name="connsiteX41" fmla="*/ 1424102 w 3594845"/>
              <a:gd name="connsiteY41" fmla="*/ 1086901 h 6857998"/>
              <a:gd name="connsiteX42" fmla="*/ 1393662 w 3594845"/>
              <a:gd name="connsiteY42" fmla="*/ 1109845 h 6857998"/>
              <a:gd name="connsiteX43" fmla="*/ 1353349 w 3594845"/>
              <a:gd name="connsiteY43" fmla="*/ 1094276 h 6857998"/>
              <a:gd name="connsiteX44" fmla="*/ 1343476 w 3594845"/>
              <a:gd name="connsiteY44" fmla="*/ 1106568 h 6857998"/>
              <a:gd name="connsiteX45" fmla="*/ 1394484 w 3594845"/>
              <a:gd name="connsiteY45" fmla="*/ 1125414 h 6857998"/>
              <a:gd name="connsiteX46" fmla="*/ 1440556 w 3594845"/>
              <a:gd name="connsiteY46" fmla="*/ 1086082 h 6857998"/>
              <a:gd name="connsiteX47" fmla="*/ 1364044 w 3594845"/>
              <a:gd name="connsiteY47" fmla="*/ 1026263 h 6857998"/>
              <a:gd name="connsiteX48" fmla="*/ 1393662 w 3594845"/>
              <a:gd name="connsiteY48" fmla="*/ 1004138 h 6857998"/>
              <a:gd name="connsiteX49" fmla="*/ 1426569 w 3594845"/>
              <a:gd name="connsiteY49" fmla="*/ 1014791 h 6857998"/>
              <a:gd name="connsiteX50" fmla="*/ 1435619 w 3594845"/>
              <a:gd name="connsiteY50" fmla="*/ 1000861 h 6857998"/>
              <a:gd name="connsiteX51" fmla="*/ 1392839 w 3594845"/>
              <a:gd name="connsiteY51" fmla="*/ 988569 h 6857998"/>
              <a:gd name="connsiteX52" fmla="*/ 1239903 w 3594845"/>
              <a:gd name="connsiteY52" fmla="*/ 988569 h 6857998"/>
              <a:gd name="connsiteX53" fmla="*/ 1192917 w 3594845"/>
              <a:gd name="connsiteY53" fmla="*/ 1009879 h 6857998"/>
              <a:gd name="connsiteX54" fmla="*/ 1192917 w 3594845"/>
              <a:gd name="connsiteY54" fmla="*/ 991028 h 6857998"/>
              <a:gd name="connsiteX55" fmla="*/ 1177255 w 3594845"/>
              <a:gd name="connsiteY55" fmla="*/ 991028 h 6857998"/>
              <a:gd name="connsiteX56" fmla="*/ 1177255 w 3594845"/>
              <a:gd name="connsiteY56" fmla="*/ 1122983 h 6857998"/>
              <a:gd name="connsiteX57" fmla="*/ 1193742 w 3594845"/>
              <a:gd name="connsiteY57" fmla="*/ 1122983 h 6857998"/>
              <a:gd name="connsiteX58" fmla="*/ 1193742 w 3594845"/>
              <a:gd name="connsiteY58" fmla="*/ 1031188 h 6857998"/>
              <a:gd name="connsiteX59" fmla="*/ 1239903 w 3594845"/>
              <a:gd name="connsiteY59" fmla="*/ 1004141 h 6857998"/>
              <a:gd name="connsiteX60" fmla="*/ 1274524 w 3594845"/>
              <a:gd name="connsiteY60" fmla="*/ 1021353 h 6857998"/>
              <a:gd name="connsiteX61" fmla="*/ 1281943 w 3594845"/>
              <a:gd name="connsiteY61" fmla="*/ 1054137 h 6857998"/>
              <a:gd name="connsiteX62" fmla="*/ 1281943 w 3594845"/>
              <a:gd name="connsiteY62" fmla="*/ 1122983 h 6857998"/>
              <a:gd name="connsiteX63" fmla="*/ 1298429 w 3594845"/>
              <a:gd name="connsiteY63" fmla="*/ 1122983 h 6857998"/>
              <a:gd name="connsiteX64" fmla="*/ 1298429 w 3594845"/>
              <a:gd name="connsiteY64" fmla="*/ 1052498 h 6857998"/>
              <a:gd name="connsiteX65" fmla="*/ 1286889 w 3594845"/>
              <a:gd name="connsiteY65" fmla="*/ 1010698 h 6857998"/>
              <a:gd name="connsiteX66" fmla="*/ 1239903 w 3594845"/>
              <a:gd name="connsiteY66" fmla="*/ 988569 h 6857998"/>
              <a:gd name="connsiteX67" fmla="*/ 2200381 w 3594845"/>
              <a:gd name="connsiteY67" fmla="*/ 955227 h 6857998"/>
              <a:gd name="connsiteX68" fmla="*/ 2200381 w 3594845"/>
              <a:gd name="connsiteY68" fmla="*/ 991228 h 6857998"/>
              <a:gd name="connsiteX69" fmla="*/ 2163406 w 3594845"/>
              <a:gd name="connsiteY69" fmla="*/ 991228 h 6857998"/>
              <a:gd name="connsiteX70" fmla="*/ 2163406 w 3594845"/>
              <a:gd name="connsiteY70" fmla="*/ 1006774 h 6857998"/>
              <a:gd name="connsiteX71" fmla="*/ 2200381 w 3594845"/>
              <a:gd name="connsiteY71" fmla="*/ 1006774 h 6857998"/>
              <a:gd name="connsiteX72" fmla="*/ 2200381 w 3594845"/>
              <a:gd name="connsiteY72" fmla="*/ 1078777 h 6857998"/>
              <a:gd name="connsiteX73" fmla="*/ 2209419 w 3594845"/>
              <a:gd name="connsiteY73" fmla="*/ 1110687 h 6857998"/>
              <a:gd name="connsiteX74" fmla="*/ 2244750 w 3594845"/>
              <a:gd name="connsiteY74" fmla="*/ 1125415 h 6857998"/>
              <a:gd name="connsiteX75" fmla="*/ 2261183 w 3594845"/>
              <a:gd name="connsiteY75" fmla="*/ 1123779 h 6857998"/>
              <a:gd name="connsiteX76" fmla="*/ 2258718 w 3594845"/>
              <a:gd name="connsiteY76" fmla="*/ 1108233 h 6857998"/>
              <a:gd name="connsiteX77" fmla="*/ 2244750 w 3594845"/>
              <a:gd name="connsiteY77" fmla="*/ 1109869 h 6857998"/>
              <a:gd name="connsiteX78" fmla="*/ 2222565 w 3594845"/>
              <a:gd name="connsiteY78" fmla="*/ 1100869 h 6857998"/>
              <a:gd name="connsiteX79" fmla="*/ 2216814 w 3594845"/>
              <a:gd name="connsiteY79" fmla="*/ 1078777 h 6857998"/>
              <a:gd name="connsiteX80" fmla="*/ 2216814 w 3594845"/>
              <a:gd name="connsiteY80" fmla="*/ 1006774 h 6857998"/>
              <a:gd name="connsiteX81" fmla="*/ 2261183 w 3594845"/>
              <a:gd name="connsiteY81" fmla="*/ 1006774 h 6857998"/>
              <a:gd name="connsiteX82" fmla="*/ 2261183 w 3594845"/>
              <a:gd name="connsiteY82" fmla="*/ 991228 h 6857998"/>
              <a:gd name="connsiteX83" fmla="*/ 2216814 w 3594845"/>
              <a:gd name="connsiteY83" fmla="*/ 991228 h 6857998"/>
              <a:gd name="connsiteX84" fmla="*/ 2216814 w 3594845"/>
              <a:gd name="connsiteY84" fmla="*/ 955227 h 6857998"/>
              <a:gd name="connsiteX85" fmla="*/ 2200381 w 3594845"/>
              <a:gd name="connsiteY85" fmla="*/ 955227 h 6857998"/>
              <a:gd name="connsiteX86" fmla="*/ 1717170 w 3594845"/>
              <a:gd name="connsiteY86" fmla="*/ 955227 h 6857998"/>
              <a:gd name="connsiteX87" fmla="*/ 1717170 w 3594845"/>
              <a:gd name="connsiteY87" fmla="*/ 991228 h 6857998"/>
              <a:gd name="connsiteX88" fmla="*/ 1680110 w 3594845"/>
              <a:gd name="connsiteY88" fmla="*/ 991228 h 6857998"/>
              <a:gd name="connsiteX89" fmla="*/ 1680110 w 3594845"/>
              <a:gd name="connsiteY89" fmla="*/ 1006774 h 6857998"/>
              <a:gd name="connsiteX90" fmla="*/ 1717170 w 3594845"/>
              <a:gd name="connsiteY90" fmla="*/ 1006774 h 6857998"/>
              <a:gd name="connsiteX91" fmla="*/ 1717170 w 3594845"/>
              <a:gd name="connsiteY91" fmla="*/ 1078777 h 6857998"/>
              <a:gd name="connsiteX92" fmla="*/ 1726228 w 3594845"/>
              <a:gd name="connsiteY92" fmla="*/ 1110687 h 6857998"/>
              <a:gd name="connsiteX93" fmla="*/ 1761641 w 3594845"/>
              <a:gd name="connsiteY93" fmla="*/ 1125415 h 6857998"/>
              <a:gd name="connsiteX94" fmla="*/ 1778935 w 3594845"/>
              <a:gd name="connsiteY94" fmla="*/ 1123779 h 6857998"/>
              <a:gd name="connsiteX95" fmla="*/ 1775641 w 3594845"/>
              <a:gd name="connsiteY95" fmla="*/ 1108233 h 6857998"/>
              <a:gd name="connsiteX96" fmla="*/ 1761641 w 3594845"/>
              <a:gd name="connsiteY96" fmla="*/ 1109869 h 6857998"/>
              <a:gd name="connsiteX97" fmla="*/ 1739405 w 3594845"/>
              <a:gd name="connsiteY97" fmla="*/ 1100868 h 6857998"/>
              <a:gd name="connsiteX98" fmla="*/ 1733640 w 3594845"/>
              <a:gd name="connsiteY98" fmla="*/ 1078777 h 6857998"/>
              <a:gd name="connsiteX99" fmla="*/ 1733640 w 3594845"/>
              <a:gd name="connsiteY99" fmla="*/ 1006774 h 6857998"/>
              <a:gd name="connsiteX100" fmla="*/ 1778935 w 3594845"/>
              <a:gd name="connsiteY100" fmla="*/ 1006774 h 6857998"/>
              <a:gd name="connsiteX101" fmla="*/ 1778935 w 3594845"/>
              <a:gd name="connsiteY101" fmla="*/ 991228 h 6857998"/>
              <a:gd name="connsiteX102" fmla="*/ 1733640 w 3594845"/>
              <a:gd name="connsiteY102" fmla="*/ 991228 h 6857998"/>
              <a:gd name="connsiteX103" fmla="*/ 1733640 w 3594845"/>
              <a:gd name="connsiteY103" fmla="*/ 955227 h 6857998"/>
              <a:gd name="connsiteX104" fmla="*/ 1717170 w 3594845"/>
              <a:gd name="connsiteY104" fmla="*/ 955227 h 6857998"/>
              <a:gd name="connsiteX105" fmla="*/ 1512186 w 3594845"/>
              <a:gd name="connsiteY105" fmla="*/ 955226 h 6857998"/>
              <a:gd name="connsiteX106" fmla="*/ 1512186 w 3594845"/>
              <a:gd name="connsiteY106" fmla="*/ 991228 h 6857998"/>
              <a:gd name="connsiteX107" fmla="*/ 1475127 w 3594845"/>
              <a:gd name="connsiteY107" fmla="*/ 991228 h 6857998"/>
              <a:gd name="connsiteX108" fmla="*/ 1475127 w 3594845"/>
              <a:gd name="connsiteY108" fmla="*/ 1006774 h 6857998"/>
              <a:gd name="connsiteX109" fmla="*/ 1512186 w 3594845"/>
              <a:gd name="connsiteY109" fmla="*/ 1006774 h 6857998"/>
              <a:gd name="connsiteX110" fmla="*/ 1512186 w 3594845"/>
              <a:gd name="connsiteY110" fmla="*/ 1078777 h 6857998"/>
              <a:gd name="connsiteX111" fmla="*/ 1521245 w 3594845"/>
              <a:gd name="connsiteY111" fmla="*/ 1110687 h 6857998"/>
              <a:gd name="connsiteX112" fmla="*/ 1556657 w 3594845"/>
              <a:gd name="connsiteY112" fmla="*/ 1125415 h 6857998"/>
              <a:gd name="connsiteX113" fmla="*/ 1573952 w 3594845"/>
              <a:gd name="connsiteY113" fmla="*/ 1123778 h 6857998"/>
              <a:gd name="connsiteX114" fmla="*/ 1570658 w 3594845"/>
              <a:gd name="connsiteY114" fmla="*/ 1108232 h 6857998"/>
              <a:gd name="connsiteX115" fmla="*/ 1556657 w 3594845"/>
              <a:gd name="connsiteY115" fmla="*/ 1109868 h 6857998"/>
              <a:gd name="connsiteX116" fmla="*/ 1534422 w 3594845"/>
              <a:gd name="connsiteY116" fmla="*/ 1100868 h 6857998"/>
              <a:gd name="connsiteX117" fmla="*/ 1528657 w 3594845"/>
              <a:gd name="connsiteY117" fmla="*/ 1078777 h 6857998"/>
              <a:gd name="connsiteX118" fmla="*/ 1528657 w 3594845"/>
              <a:gd name="connsiteY118" fmla="*/ 1006774 h 6857998"/>
              <a:gd name="connsiteX119" fmla="*/ 1573952 w 3594845"/>
              <a:gd name="connsiteY119" fmla="*/ 1006774 h 6857998"/>
              <a:gd name="connsiteX120" fmla="*/ 1573952 w 3594845"/>
              <a:gd name="connsiteY120" fmla="*/ 991228 h 6857998"/>
              <a:gd name="connsiteX121" fmla="*/ 1528657 w 3594845"/>
              <a:gd name="connsiteY121" fmla="*/ 991228 h 6857998"/>
              <a:gd name="connsiteX122" fmla="*/ 1528657 w 3594845"/>
              <a:gd name="connsiteY122" fmla="*/ 955226 h 6857998"/>
              <a:gd name="connsiteX123" fmla="*/ 1512186 w 3594845"/>
              <a:gd name="connsiteY123" fmla="*/ 955226 h 6857998"/>
              <a:gd name="connsiteX124" fmla="*/ 1629999 w 3594845"/>
              <a:gd name="connsiteY124" fmla="*/ 930566 h 6857998"/>
              <a:gd name="connsiteX125" fmla="*/ 1615158 w 3594845"/>
              <a:gd name="connsiteY125" fmla="*/ 945328 h 6857998"/>
              <a:gd name="connsiteX126" fmla="*/ 1629999 w 3594845"/>
              <a:gd name="connsiteY126" fmla="*/ 960090 h 6857998"/>
              <a:gd name="connsiteX127" fmla="*/ 1644840 w 3594845"/>
              <a:gd name="connsiteY127" fmla="*/ 945328 h 6857998"/>
              <a:gd name="connsiteX128" fmla="*/ 1629999 w 3594845"/>
              <a:gd name="connsiteY128" fmla="*/ 930566 h 6857998"/>
              <a:gd name="connsiteX129" fmla="*/ 1097637 w 3594845"/>
              <a:gd name="connsiteY129" fmla="*/ 920841 h 6857998"/>
              <a:gd name="connsiteX130" fmla="*/ 1097637 w 3594845"/>
              <a:gd name="connsiteY130" fmla="*/ 1122983 h 6857998"/>
              <a:gd name="connsiteX131" fmla="*/ 1114748 w 3594845"/>
              <a:gd name="connsiteY131" fmla="*/ 1122983 h 6857998"/>
              <a:gd name="connsiteX132" fmla="*/ 1114748 w 3594845"/>
              <a:gd name="connsiteY132" fmla="*/ 920841 h 6857998"/>
              <a:gd name="connsiteX133" fmla="*/ 1971694 w 3594845"/>
              <a:gd name="connsiteY133" fmla="*/ 746138 h 6857998"/>
              <a:gd name="connsiteX134" fmla="*/ 2011122 w 3594845"/>
              <a:gd name="connsiteY134" fmla="*/ 746138 h 6857998"/>
              <a:gd name="connsiteX135" fmla="*/ 2036586 w 3594845"/>
              <a:gd name="connsiteY135" fmla="*/ 755147 h 6857998"/>
              <a:gd name="connsiteX136" fmla="*/ 2043979 w 3594845"/>
              <a:gd name="connsiteY136" fmla="*/ 773167 h 6857998"/>
              <a:gd name="connsiteX137" fmla="*/ 2036586 w 3594845"/>
              <a:gd name="connsiteY137" fmla="*/ 792005 h 6857998"/>
              <a:gd name="connsiteX138" fmla="*/ 2011122 w 3594845"/>
              <a:gd name="connsiteY138" fmla="*/ 801015 h 6857998"/>
              <a:gd name="connsiteX139" fmla="*/ 1971694 w 3594845"/>
              <a:gd name="connsiteY139" fmla="*/ 801015 h 6857998"/>
              <a:gd name="connsiteX140" fmla="*/ 1971694 w 3594845"/>
              <a:gd name="connsiteY140" fmla="*/ 746138 h 6857998"/>
              <a:gd name="connsiteX141" fmla="*/ 2187676 w 3594845"/>
              <a:gd name="connsiteY141" fmla="*/ 727381 h 6857998"/>
              <a:gd name="connsiteX142" fmla="*/ 2225215 w 3594845"/>
              <a:gd name="connsiteY142" fmla="*/ 765413 h 6857998"/>
              <a:gd name="connsiteX143" fmla="*/ 2187676 w 3594845"/>
              <a:gd name="connsiteY143" fmla="*/ 803445 h 6857998"/>
              <a:gd name="connsiteX144" fmla="*/ 2150136 w 3594845"/>
              <a:gd name="connsiteY144" fmla="*/ 765413 h 6857998"/>
              <a:gd name="connsiteX145" fmla="*/ 2187676 w 3594845"/>
              <a:gd name="connsiteY145" fmla="*/ 727381 h 6857998"/>
              <a:gd name="connsiteX146" fmla="*/ 1319032 w 3594845"/>
              <a:gd name="connsiteY146" fmla="*/ 727381 h 6857998"/>
              <a:gd name="connsiteX147" fmla="*/ 1356048 w 3594845"/>
              <a:gd name="connsiteY147" fmla="*/ 765413 h 6857998"/>
              <a:gd name="connsiteX148" fmla="*/ 1319032 w 3594845"/>
              <a:gd name="connsiteY148" fmla="*/ 803445 h 6857998"/>
              <a:gd name="connsiteX149" fmla="*/ 1282016 w 3594845"/>
              <a:gd name="connsiteY149" fmla="*/ 765413 h 6857998"/>
              <a:gd name="connsiteX150" fmla="*/ 1319032 w 3594845"/>
              <a:gd name="connsiteY150" fmla="*/ 727381 h 6857998"/>
              <a:gd name="connsiteX151" fmla="*/ 1610966 w 3594845"/>
              <a:gd name="connsiteY151" fmla="*/ 695428 h 6857998"/>
              <a:gd name="connsiteX152" fmla="*/ 1610966 w 3594845"/>
              <a:gd name="connsiteY152" fmla="*/ 835399 h 6857998"/>
              <a:gd name="connsiteX153" fmla="*/ 1649030 w 3594845"/>
              <a:gd name="connsiteY153" fmla="*/ 835399 h 6857998"/>
              <a:gd name="connsiteX154" fmla="*/ 1649030 w 3594845"/>
              <a:gd name="connsiteY154" fmla="*/ 695428 h 6857998"/>
              <a:gd name="connsiteX155" fmla="*/ 1427634 w 3594845"/>
              <a:gd name="connsiteY155" fmla="*/ 695428 h 6857998"/>
              <a:gd name="connsiteX156" fmla="*/ 1427634 w 3594845"/>
              <a:gd name="connsiteY156" fmla="*/ 770019 h 6857998"/>
              <a:gd name="connsiteX157" fmla="*/ 1441617 w 3594845"/>
              <a:gd name="connsiteY157" fmla="*/ 815921 h 6857998"/>
              <a:gd name="connsiteX158" fmla="*/ 1490146 w 3594845"/>
              <a:gd name="connsiteY158" fmla="*/ 838872 h 6857998"/>
              <a:gd name="connsiteX159" fmla="*/ 1527982 w 3594845"/>
              <a:gd name="connsiteY159" fmla="*/ 824118 h 6857998"/>
              <a:gd name="connsiteX160" fmla="*/ 1527982 w 3594845"/>
              <a:gd name="connsiteY160" fmla="*/ 835594 h 6857998"/>
              <a:gd name="connsiteX161" fmla="*/ 1564173 w 3594845"/>
              <a:gd name="connsiteY161" fmla="*/ 835594 h 6857998"/>
              <a:gd name="connsiteX162" fmla="*/ 1564173 w 3594845"/>
              <a:gd name="connsiteY162" fmla="*/ 695428 h 6857998"/>
              <a:gd name="connsiteX163" fmla="*/ 1526337 w 3594845"/>
              <a:gd name="connsiteY163" fmla="*/ 695428 h 6857998"/>
              <a:gd name="connsiteX164" fmla="*/ 1526337 w 3594845"/>
              <a:gd name="connsiteY164" fmla="*/ 786413 h 6857998"/>
              <a:gd name="connsiteX165" fmla="*/ 1493436 w 3594845"/>
              <a:gd name="connsiteY165" fmla="*/ 803626 h 6857998"/>
              <a:gd name="connsiteX166" fmla="*/ 1472051 w 3594845"/>
              <a:gd name="connsiteY166" fmla="*/ 795429 h 6857998"/>
              <a:gd name="connsiteX167" fmla="*/ 1465470 w 3594845"/>
              <a:gd name="connsiteY167" fmla="*/ 771659 h 6857998"/>
              <a:gd name="connsiteX168" fmla="*/ 1465470 w 3594845"/>
              <a:gd name="connsiteY168" fmla="*/ 695428 h 6857998"/>
              <a:gd name="connsiteX169" fmla="*/ 1427634 w 3594845"/>
              <a:gd name="connsiteY169" fmla="*/ 695428 h 6857998"/>
              <a:gd name="connsiteX170" fmla="*/ 2187676 w 3594845"/>
              <a:gd name="connsiteY170" fmla="*/ 692997 h 6857998"/>
              <a:gd name="connsiteX171" fmla="*/ 2113121 w 3594845"/>
              <a:gd name="connsiteY171" fmla="*/ 765934 h 6857998"/>
              <a:gd name="connsiteX172" fmla="*/ 2187676 w 3594845"/>
              <a:gd name="connsiteY172" fmla="*/ 838872 h 6857998"/>
              <a:gd name="connsiteX173" fmla="*/ 2262231 w 3594845"/>
              <a:gd name="connsiteY173" fmla="*/ 765934 h 6857998"/>
              <a:gd name="connsiteX174" fmla="*/ 2187676 w 3594845"/>
              <a:gd name="connsiteY174" fmla="*/ 692997 h 6857998"/>
              <a:gd name="connsiteX175" fmla="*/ 1742780 w 3594845"/>
              <a:gd name="connsiteY175" fmla="*/ 692997 h 6857998"/>
              <a:gd name="connsiteX176" fmla="*/ 1688441 w 3594845"/>
              <a:gd name="connsiteY176" fmla="*/ 736431 h 6857998"/>
              <a:gd name="connsiteX177" fmla="*/ 1756776 w 3594845"/>
              <a:gd name="connsiteY177" fmla="*/ 794617 h 6857998"/>
              <a:gd name="connsiteX178" fmla="*/ 1738663 w 3594845"/>
              <a:gd name="connsiteY178" fmla="*/ 806910 h 6857998"/>
              <a:gd name="connsiteX179" fmla="*/ 1699968 w 3594845"/>
              <a:gd name="connsiteY179" fmla="*/ 792978 h 6857998"/>
              <a:gd name="connsiteX180" fmla="*/ 1681855 w 3594845"/>
              <a:gd name="connsiteY180" fmla="*/ 820023 h 6857998"/>
              <a:gd name="connsiteX181" fmla="*/ 1738663 w 3594845"/>
              <a:gd name="connsiteY181" fmla="*/ 838872 h 6857998"/>
              <a:gd name="connsiteX182" fmla="*/ 1794648 w 3594845"/>
              <a:gd name="connsiteY182" fmla="*/ 795437 h 6857998"/>
              <a:gd name="connsiteX183" fmla="*/ 1726313 w 3594845"/>
              <a:gd name="connsiteY183" fmla="*/ 735612 h 6857998"/>
              <a:gd name="connsiteX184" fmla="*/ 1745249 w 3594845"/>
              <a:gd name="connsiteY184" fmla="*/ 724138 h 6857998"/>
              <a:gd name="connsiteX185" fmla="*/ 1772419 w 3594845"/>
              <a:gd name="connsiteY185" fmla="*/ 733973 h 6857998"/>
              <a:gd name="connsiteX186" fmla="*/ 1790531 w 3594845"/>
              <a:gd name="connsiteY186" fmla="*/ 706928 h 6857998"/>
              <a:gd name="connsiteX187" fmla="*/ 1742780 w 3594845"/>
              <a:gd name="connsiteY187" fmla="*/ 692997 h 6857998"/>
              <a:gd name="connsiteX188" fmla="*/ 1318858 w 3594845"/>
              <a:gd name="connsiteY188" fmla="*/ 692996 h 6857998"/>
              <a:gd name="connsiteX189" fmla="*/ 1243953 w 3594845"/>
              <a:gd name="connsiteY189" fmla="*/ 765934 h 6857998"/>
              <a:gd name="connsiteX190" fmla="*/ 1318858 w 3594845"/>
              <a:gd name="connsiteY190" fmla="*/ 838871 h 6857998"/>
              <a:gd name="connsiteX191" fmla="*/ 1393762 w 3594845"/>
              <a:gd name="connsiteY191" fmla="*/ 765934 h 6857998"/>
              <a:gd name="connsiteX192" fmla="*/ 1318858 w 3594845"/>
              <a:gd name="connsiteY192" fmla="*/ 692996 h 6857998"/>
              <a:gd name="connsiteX193" fmla="*/ 1971694 w 3594845"/>
              <a:gd name="connsiteY193" fmla="*/ 668337 h 6857998"/>
              <a:gd name="connsiteX194" fmla="*/ 1999693 w 3594845"/>
              <a:gd name="connsiteY194" fmla="*/ 668337 h 6857998"/>
              <a:gd name="connsiteX195" fmla="*/ 2021104 w 3594845"/>
              <a:gd name="connsiteY195" fmla="*/ 674891 h 6857998"/>
              <a:gd name="connsiteX196" fmla="*/ 2026868 w 3594845"/>
              <a:gd name="connsiteY196" fmla="*/ 689635 h 6857998"/>
              <a:gd name="connsiteX197" fmla="*/ 2021104 w 3594845"/>
              <a:gd name="connsiteY197" fmla="*/ 704380 h 6857998"/>
              <a:gd name="connsiteX198" fmla="*/ 1999693 w 3594845"/>
              <a:gd name="connsiteY198" fmla="*/ 711753 h 6857998"/>
              <a:gd name="connsiteX199" fmla="*/ 1971694 w 3594845"/>
              <a:gd name="connsiteY199" fmla="*/ 711753 h 6857998"/>
              <a:gd name="connsiteX200" fmla="*/ 1932234 w 3594845"/>
              <a:gd name="connsiteY200" fmla="*/ 633258 h 6857998"/>
              <a:gd name="connsiteX201" fmla="*/ 1932234 w 3594845"/>
              <a:gd name="connsiteY201" fmla="*/ 835400 h 6857998"/>
              <a:gd name="connsiteX202" fmla="*/ 2011945 w 3594845"/>
              <a:gd name="connsiteY202" fmla="*/ 835400 h 6857998"/>
              <a:gd name="connsiteX203" fmla="*/ 2064538 w 3594845"/>
              <a:gd name="connsiteY203" fmla="*/ 817395 h 6857998"/>
              <a:gd name="connsiteX204" fmla="*/ 2083439 w 3594845"/>
              <a:gd name="connsiteY204" fmla="*/ 774021 h 6857998"/>
              <a:gd name="connsiteX205" fmla="*/ 2053034 w 3594845"/>
              <a:gd name="connsiteY205" fmla="*/ 722462 h 6857998"/>
              <a:gd name="connsiteX206" fmla="*/ 2066182 w 3594845"/>
              <a:gd name="connsiteY206" fmla="*/ 688090 h 6857998"/>
              <a:gd name="connsiteX207" fmla="*/ 2047281 w 3594845"/>
              <a:gd name="connsiteY207" fmla="*/ 647989 h 6857998"/>
              <a:gd name="connsiteX208" fmla="*/ 2001262 w 3594845"/>
              <a:gd name="connsiteY208" fmla="*/ 633258 h 6857998"/>
              <a:gd name="connsiteX209" fmla="*/ 1097636 w 3594845"/>
              <a:gd name="connsiteY209" fmla="*/ 633257 h 6857998"/>
              <a:gd name="connsiteX210" fmla="*/ 1097636 w 3594845"/>
              <a:gd name="connsiteY210" fmla="*/ 835399 h 6857998"/>
              <a:gd name="connsiteX211" fmla="*/ 1222651 w 3594845"/>
              <a:gd name="connsiteY211" fmla="*/ 835399 h 6857998"/>
              <a:gd name="connsiteX212" fmla="*/ 1222651 w 3594845"/>
              <a:gd name="connsiteY212" fmla="*/ 801014 h 6857998"/>
              <a:gd name="connsiteX213" fmla="*/ 1137096 w 3594845"/>
              <a:gd name="connsiteY213" fmla="*/ 801014 h 6857998"/>
              <a:gd name="connsiteX214" fmla="*/ 1137096 w 3594845"/>
              <a:gd name="connsiteY214" fmla="*/ 633257 h 6857998"/>
              <a:gd name="connsiteX215" fmla="*/ 2375024 w 3594845"/>
              <a:gd name="connsiteY215" fmla="*/ 630827 h 6857998"/>
              <a:gd name="connsiteX216" fmla="*/ 2375024 w 3594845"/>
              <a:gd name="connsiteY216" fmla="*/ 835400 h 6857998"/>
              <a:gd name="connsiteX217" fmla="*/ 2412738 w 3594845"/>
              <a:gd name="connsiteY217" fmla="*/ 835400 h 6857998"/>
              <a:gd name="connsiteX218" fmla="*/ 2412738 w 3594845"/>
              <a:gd name="connsiteY218" fmla="*/ 774966 h 6857998"/>
              <a:gd name="connsiteX219" fmla="*/ 2472801 w 3594845"/>
              <a:gd name="connsiteY219" fmla="*/ 835400 h 6857998"/>
              <a:gd name="connsiteX220" fmla="*/ 2523086 w 3594845"/>
              <a:gd name="connsiteY220" fmla="*/ 835400 h 6857998"/>
              <a:gd name="connsiteX221" fmla="*/ 2445563 w 3594845"/>
              <a:gd name="connsiteY221" fmla="*/ 758642 h 6857998"/>
              <a:gd name="connsiteX222" fmla="*/ 2514705 w 3594845"/>
              <a:gd name="connsiteY222" fmla="*/ 695429 h 6857998"/>
              <a:gd name="connsiteX223" fmla="*/ 2461277 w 3594845"/>
              <a:gd name="connsiteY223" fmla="*/ 695429 h 6857998"/>
              <a:gd name="connsiteX224" fmla="*/ 2412738 w 3594845"/>
              <a:gd name="connsiteY224" fmla="*/ 740581 h 6857998"/>
              <a:gd name="connsiteX225" fmla="*/ 2412738 w 3594845"/>
              <a:gd name="connsiteY225" fmla="*/ 630827 h 6857998"/>
              <a:gd name="connsiteX226" fmla="*/ 2296802 w 3594845"/>
              <a:gd name="connsiteY226" fmla="*/ 630827 h 6857998"/>
              <a:gd name="connsiteX227" fmla="*/ 2296802 w 3594845"/>
              <a:gd name="connsiteY227" fmla="*/ 835400 h 6857998"/>
              <a:gd name="connsiteX228" fmla="*/ 2334516 w 3594845"/>
              <a:gd name="connsiteY228" fmla="*/ 835400 h 6857998"/>
              <a:gd name="connsiteX229" fmla="*/ 2334516 w 3594845"/>
              <a:gd name="connsiteY229" fmla="*/ 630827 h 6857998"/>
              <a:gd name="connsiteX230" fmla="*/ 1629998 w 3594845"/>
              <a:gd name="connsiteY230" fmla="*/ 621795 h 6857998"/>
              <a:gd name="connsiteX231" fmla="*/ 1605379 w 3594845"/>
              <a:gd name="connsiteY231" fmla="*/ 645934 h 6857998"/>
              <a:gd name="connsiteX232" fmla="*/ 1629998 w 3594845"/>
              <a:gd name="connsiteY232" fmla="*/ 670073 h 6857998"/>
              <a:gd name="connsiteX233" fmla="*/ 1654617 w 3594845"/>
              <a:gd name="connsiteY233" fmla="*/ 645934 h 6857998"/>
              <a:gd name="connsiteX234" fmla="*/ 1629998 w 3594845"/>
              <a:gd name="connsiteY234" fmla="*/ 621795 h 6857998"/>
              <a:gd name="connsiteX235" fmla="*/ 455374 w 3594845"/>
              <a:gd name="connsiteY235" fmla="*/ 326573 h 6857998"/>
              <a:gd name="connsiteX236" fmla="*/ 439737 w 3594845"/>
              <a:gd name="connsiteY236" fmla="*/ 342143 h 6857998"/>
              <a:gd name="connsiteX237" fmla="*/ 439737 w 3594845"/>
              <a:gd name="connsiteY237" fmla="*/ 878884 h 6857998"/>
              <a:gd name="connsiteX238" fmla="*/ 686624 w 3594845"/>
              <a:gd name="connsiteY238" fmla="*/ 1124721 h 6857998"/>
              <a:gd name="connsiteX239" fmla="*/ 933512 w 3594845"/>
              <a:gd name="connsiteY239" fmla="*/ 878884 h 6857998"/>
              <a:gd name="connsiteX240" fmla="*/ 933512 w 3594845"/>
              <a:gd name="connsiteY240" fmla="*/ 763341 h 6857998"/>
              <a:gd name="connsiteX241" fmla="*/ 802661 w 3594845"/>
              <a:gd name="connsiteY241" fmla="*/ 632229 h 6857998"/>
              <a:gd name="connsiteX242" fmla="*/ 670988 w 3594845"/>
              <a:gd name="connsiteY242" fmla="*/ 763341 h 6857998"/>
              <a:gd name="connsiteX243" fmla="*/ 670988 w 3594845"/>
              <a:gd name="connsiteY243" fmla="*/ 904287 h 6857998"/>
              <a:gd name="connsiteX244" fmla="*/ 686624 w 3594845"/>
              <a:gd name="connsiteY244" fmla="*/ 919857 h 6857998"/>
              <a:gd name="connsiteX245" fmla="*/ 702261 w 3594845"/>
              <a:gd name="connsiteY245" fmla="*/ 904287 h 6857998"/>
              <a:gd name="connsiteX246" fmla="*/ 702261 w 3594845"/>
              <a:gd name="connsiteY246" fmla="*/ 763341 h 6857998"/>
              <a:gd name="connsiteX247" fmla="*/ 802661 w 3594845"/>
              <a:gd name="connsiteY247" fmla="*/ 663368 h 6857998"/>
              <a:gd name="connsiteX248" fmla="*/ 903062 w 3594845"/>
              <a:gd name="connsiteY248" fmla="*/ 763341 h 6857998"/>
              <a:gd name="connsiteX249" fmla="*/ 903062 w 3594845"/>
              <a:gd name="connsiteY249" fmla="*/ 878884 h 6857998"/>
              <a:gd name="connsiteX250" fmla="*/ 686624 w 3594845"/>
              <a:gd name="connsiteY250" fmla="*/ 1093581 h 6857998"/>
              <a:gd name="connsiteX251" fmla="*/ 470187 w 3594845"/>
              <a:gd name="connsiteY251" fmla="*/ 878884 h 6857998"/>
              <a:gd name="connsiteX252" fmla="*/ 470187 w 3594845"/>
              <a:gd name="connsiteY252" fmla="*/ 342143 h 6857998"/>
              <a:gd name="connsiteX253" fmla="*/ 455374 w 3594845"/>
              <a:gd name="connsiteY253" fmla="*/ 326573 h 6857998"/>
              <a:gd name="connsiteX254" fmla="*/ 0 w 3594845"/>
              <a:gd name="connsiteY254" fmla="*/ 0 h 6857998"/>
              <a:gd name="connsiteX255" fmla="*/ 3594845 w 3594845"/>
              <a:gd name="connsiteY255" fmla="*/ 0 h 6857998"/>
              <a:gd name="connsiteX256" fmla="*/ 3594845 w 3594845"/>
              <a:gd name="connsiteY256" fmla="*/ 6857998 h 6857998"/>
              <a:gd name="connsiteX257" fmla="*/ 0 w 3594845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3594845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3594845" y="0"/>
                </a:lnTo>
                <a:lnTo>
                  <a:pt x="3594845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ADC921-CBA5-43C1-98B0-B1F4370EC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AD5809-9DF9-40C9-8F06-2AE00801A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64AF7-50A0-4B95-88C1-63413034AFE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62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D1B35E-1EBC-4F39-B06A-1D036B5FDE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2"/>
            <a:ext cx="4965698" cy="6857998"/>
          </a:xfrm>
          <a:custGeom>
            <a:avLst/>
            <a:gdLst>
              <a:gd name="connsiteX0" fmla="*/ 686799 w 4965698"/>
              <a:gd name="connsiteY0" fmla="*/ 1006630 h 6857998"/>
              <a:gd name="connsiteX1" fmla="*/ 660434 w 4965698"/>
              <a:gd name="connsiteY1" fmla="*/ 1032853 h 6857998"/>
              <a:gd name="connsiteX2" fmla="*/ 686799 w 4965698"/>
              <a:gd name="connsiteY2" fmla="*/ 1059076 h 6857998"/>
              <a:gd name="connsiteX3" fmla="*/ 713164 w 4965698"/>
              <a:gd name="connsiteY3" fmla="*/ 1032853 h 6857998"/>
              <a:gd name="connsiteX4" fmla="*/ 686799 w 4965698"/>
              <a:gd name="connsiteY4" fmla="*/ 1006630 h 6857998"/>
              <a:gd name="connsiteX5" fmla="*/ 2002774 w 4965698"/>
              <a:gd name="connsiteY5" fmla="*/ 991001 h 6857998"/>
              <a:gd name="connsiteX6" fmla="*/ 2002774 w 4965698"/>
              <a:gd name="connsiteY6" fmla="*/ 1061486 h 6857998"/>
              <a:gd name="connsiteX7" fmla="*/ 2011019 w 4965698"/>
              <a:gd name="connsiteY7" fmla="*/ 1098368 h 6857998"/>
              <a:gd name="connsiteX8" fmla="*/ 2060490 w 4965698"/>
              <a:gd name="connsiteY8" fmla="*/ 1125415 h 6857998"/>
              <a:gd name="connsiteX9" fmla="*/ 2105011 w 4965698"/>
              <a:gd name="connsiteY9" fmla="*/ 1104925 h 6857998"/>
              <a:gd name="connsiteX10" fmla="*/ 2105011 w 4965698"/>
              <a:gd name="connsiteY10" fmla="*/ 1122956 h 6857998"/>
              <a:gd name="connsiteX11" fmla="*/ 2121501 w 4965698"/>
              <a:gd name="connsiteY11" fmla="*/ 1122956 h 6857998"/>
              <a:gd name="connsiteX12" fmla="*/ 2121501 w 4965698"/>
              <a:gd name="connsiteY12" fmla="*/ 991001 h 6857998"/>
              <a:gd name="connsiteX13" fmla="*/ 2104186 w 4965698"/>
              <a:gd name="connsiteY13" fmla="*/ 991001 h 6857998"/>
              <a:gd name="connsiteX14" fmla="*/ 2104186 w 4965698"/>
              <a:gd name="connsiteY14" fmla="*/ 1082796 h 6857998"/>
              <a:gd name="connsiteX15" fmla="*/ 2060490 w 4965698"/>
              <a:gd name="connsiteY15" fmla="*/ 1109843 h 6857998"/>
              <a:gd name="connsiteX16" fmla="*/ 2026685 w 4965698"/>
              <a:gd name="connsiteY16" fmla="*/ 1092631 h 6857998"/>
              <a:gd name="connsiteX17" fmla="*/ 2019264 w 4965698"/>
              <a:gd name="connsiteY17" fmla="*/ 1059028 h 6857998"/>
              <a:gd name="connsiteX18" fmla="*/ 2019264 w 4965698"/>
              <a:gd name="connsiteY18" fmla="*/ 991001 h 6857998"/>
              <a:gd name="connsiteX19" fmla="*/ 2002774 w 4965698"/>
              <a:gd name="connsiteY19" fmla="*/ 991001 h 6857998"/>
              <a:gd name="connsiteX20" fmla="*/ 1826077 w 4965698"/>
              <a:gd name="connsiteY20" fmla="*/ 991001 h 6857998"/>
              <a:gd name="connsiteX21" fmla="*/ 1826077 w 4965698"/>
              <a:gd name="connsiteY21" fmla="*/ 1061486 h 6857998"/>
              <a:gd name="connsiteX22" fmla="*/ 1833484 w 4965698"/>
              <a:gd name="connsiteY22" fmla="*/ 1098368 h 6857998"/>
              <a:gd name="connsiteX23" fmla="*/ 1883684 w 4965698"/>
              <a:gd name="connsiteY23" fmla="*/ 1125415 h 6857998"/>
              <a:gd name="connsiteX24" fmla="*/ 1928123 w 4965698"/>
              <a:gd name="connsiteY24" fmla="*/ 1104925 h 6857998"/>
              <a:gd name="connsiteX25" fmla="*/ 1928123 w 4965698"/>
              <a:gd name="connsiteY25" fmla="*/ 1122956 h 6857998"/>
              <a:gd name="connsiteX26" fmla="*/ 1943759 w 4965698"/>
              <a:gd name="connsiteY26" fmla="*/ 1122956 h 6857998"/>
              <a:gd name="connsiteX27" fmla="*/ 1943759 w 4965698"/>
              <a:gd name="connsiteY27" fmla="*/ 991001 h 6857998"/>
              <a:gd name="connsiteX28" fmla="*/ 1927300 w 4965698"/>
              <a:gd name="connsiteY28" fmla="*/ 991001 h 6857998"/>
              <a:gd name="connsiteX29" fmla="*/ 1927300 w 4965698"/>
              <a:gd name="connsiteY29" fmla="*/ 1082796 h 6857998"/>
              <a:gd name="connsiteX30" fmla="*/ 1883684 w 4965698"/>
              <a:gd name="connsiteY30" fmla="*/ 1109843 h 6857998"/>
              <a:gd name="connsiteX31" fmla="*/ 1849943 w 4965698"/>
              <a:gd name="connsiteY31" fmla="*/ 1092631 h 6857998"/>
              <a:gd name="connsiteX32" fmla="*/ 1842536 w 4965698"/>
              <a:gd name="connsiteY32" fmla="*/ 1059028 h 6857998"/>
              <a:gd name="connsiteX33" fmla="*/ 1842536 w 4965698"/>
              <a:gd name="connsiteY33" fmla="*/ 991001 h 6857998"/>
              <a:gd name="connsiteX34" fmla="*/ 1826077 w 4965698"/>
              <a:gd name="connsiteY34" fmla="*/ 991001 h 6857998"/>
              <a:gd name="connsiteX35" fmla="*/ 1621793 w 4965698"/>
              <a:gd name="connsiteY35" fmla="*/ 991000 h 6857998"/>
              <a:gd name="connsiteX36" fmla="*/ 1621793 w 4965698"/>
              <a:gd name="connsiteY36" fmla="*/ 1122984 h 6857998"/>
              <a:gd name="connsiteX37" fmla="*/ 1638206 w 4965698"/>
              <a:gd name="connsiteY37" fmla="*/ 1122984 h 6857998"/>
              <a:gd name="connsiteX38" fmla="*/ 1638206 w 4965698"/>
              <a:gd name="connsiteY38" fmla="*/ 991000 h 6857998"/>
              <a:gd name="connsiteX39" fmla="*/ 1392839 w 4965698"/>
              <a:gd name="connsiteY39" fmla="*/ 988569 h 6857998"/>
              <a:gd name="connsiteX40" fmla="*/ 1347590 w 4965698"/>
              <a:gd name="connsiteY40" fmla="*/ 1026263 h 6857998"/>
              <a:gd name="connsiteX41" fmla="*/ 1424102 w 4965698"/>
              <a:gd name="connsiteY41" fmla="*/ 1086901 h 6857998"/>
              <a:gd name="connsiteX42" fmla="*/ 1393662 w 4965698"/>
              <a:gd name="connsiteY42" fmla="*/ 1109845 h 6857998"/>
              <a:gd name="connsiteX43" fmla="*/ 1353349 w 4965698"/>
              <a:gd name="connsiteY43" fmla="*/ 1094276 h 6857998"/>
              <a:gd name="connsiteX44" fmla="*/ 1343476 w 4965698"/>
              <a:gd name="connsiteY44" fmla="*/ 1106568 h 6857998"/>
              <a:gd name="connsiteX45" fmla="*/ 1394484 w 4965698"/>
              <a:gd name="connsiteY45" fmla="*/ 1125414 h 6857998"/>
              <a:gd name="connsiteX46" fmla="*/ 1440556 w 4965698"/>
              <a:gd name="connsiteY46" fmla="*/ 1086082 h 6857998"/>
              <a:gd name="connsiteX47" fmla="*/ 1364044 w 4965698"/>
              <a:gd name="connsiteY47" fmla="*/ 1026263 h 6857998"/>
              <a:gd name="connsiteX48" fmla="*/ 1393662 w 4965698"/>
              <a:gd name="connsiteY48" fmla="*/ 1004138 h 6857998"/>
              <a:gd name="connsiteX49" fmla="*/ 1426569 w 4965698"/>
              <a:gd name="connsiteY49" fmla="*/ 1014791 h 6857998"/>
              <a:gd name="connsiteX50" fmla="*/ 1435619 w 4965698"/>
              <a:gd name="connsiteY50" fmla="*/ 1000861 h 6857998"/>
              <a:gd name="connsiteX51" fmla="*/ 1392839 w 4965698"/>
              <a:gd name="connsiteY51" fmla="*/ 988569 h 6857998"/>
              <a:gd name="connsiteX52" fmla="*/ 1239903 w 4965698"/>
              <a:gd name="connsiteY52" fmla="*/ 988569 h 6857998"/>
              <a:gd name="connsiteX53" fmla="*/ 1192917 w 4965698"/>
              <a:gd name="connsiteY53" fmla="*/ 1009879 h 6857998"/>
              <a:gd name="connsiteX54" fmla="*/ 1192917 w 4965698"/>
              <a:gd name="connsiteY54" fmla="*/ 991028 h 6857998"/>
              <a:gd name="connsiteX55" fmla="*/ 1177255 w 4965698"/>
              <a:gd name="connsiteY55" fmla="*/ 991028 h 6857998"/>
              <a:gd name="connsiteX56" fmla="*/ 1177255 w 4965698"/>
              <a:gd name="connsiteY56" fmla="*/ 1122983 h 6857998"/>
              <a:gd name="connsiteX57" fmla="*/ 1193742 w 4965698"/>
              <a:gd name="connsiteY57" fmla="*/ 1122983 h 6857998"/>
              <a:gd name="connsiteX58" fmla="*/ 1193742 w 4965698"/>
              <a:gd name="connsiteY58" fmla="*/ 1031188 h 6857998"/>
              <a:gd name="connsiteX59" fmla="*/ 1239903 w 4965698"/>
              <a:gd name="connsiteY59" fmla="*/ 1004141 h 6857998"/>
              <a:gd name="connsiteX60" fmla="*/ 1274524 w 4965698"/>
              <a:gd name="connsiteY60" fmla="*/ 1021353 h 6857998"/>
              <a:gd name="connsiteX61" fmla="*/ 1281943 w 4965698"/>
              <a:gd name="connsiteY61" fmla="*/ 1054137 h 6857998"/>
              <a:gd name="connsiteX62" fmla="*/ 1281943 w 4965698"/>
              <a:gd name="connsiteY62" fmla="*/ 1122983 h 6857998"/>
              <a:gd name="connsiteX63" fmla="*/ 1298429 w 4965698"/>
              <a:gd name="connsiteY63" fmla="*/ 1122983 h 6857998"/>
              <a:gd name="connsiteX64" fmla="*/ 1298429 w 4965698"/>
              <a:gd name="connsiteY64" fmla="*/ 1052498 h 6857998"/>
              <a:gd name="connsiteX65" fmla="*/ 1286889 w 4965698"/>
              <a:gd name="connsiteY65" fmla="*/ 1010698 h 6857998"/>
              <a:gd name="connsiteX66" fmla="*/ 1239903 w 4965698"/>
              <a:gd name="connsiteY66" fmla="*/ 988569 h 6857998"/>
              <a:gd name="connsiteX67" fmla="*/ 2200381 w 4965698"/>
              <a:gd name="connsiteY67" fmla="*/ 955227 h 6857998"/>
              <a:gd name="connsiteX68" fmla="*/ 2200381 w 4965698"/>
              <a:gd name="connsiteY68" fmla="*/ 991228 h 6857998"/>
              <a:gd name="connsiteX69" fmla="*/ 2163406 w 4965698"/>
              <a:gd name="connsiteY69" fmla="*/ 991228 h 6857998"/>
              <a:gd name="connsiteX70" fmla="*/ 2163406 w 4965698"/>
              <a:gd name="connsiteY70" fmla="*/ 1006774 h 6857998"/>
              <a:gd name="connsiteX71" fmla="*/ 2200381 w 4965698"/>
              <a:gd name="connsiteY71" fmla="*/ 1006774 h 6857998"/>
              <a:gd name="connsiteX72" fmla="*/ 2200381 w 4965698"/>
              <a:gd name="connsiteY72" fmla="*/ 1078777 h 6857998"/>
              <a:gd name="connsiteX73" fmla="*/ 2209419 w 4965698"/>
              <a:gd name="connsiteY73" fmla="*/ 1110687 h 6857998"/>
              <a:gd name="connsiteX74" fmla="*/ 2244750 w 4965698"/>
              <a:gd name="connsiteY74" fmla="*/ 1125415 h 6857998"/>
              <a:gd name="connsiteX75" fmla="*/ 2261183 w 4965698"/>
              <a:gd name="connsiteY75" fmla="*/ 1123779 h 6857998"/>
              <a:gd name="connsiteX76" fmla="*/ 2258718 w 4965698"/>
              <a:gd name="connsiteY76" fmla="*/ 1108233 h 6857998"/>
              <a:gd name="connsiteX77" fmla="*/ 2244750 w 4965698"/>
              <a:gd name="connsiteY77" fmla="*/ 1109869 h 6857998"/>
              <a:gd name="connsiteX78" fmla="*/ 2222565 w 4965698"/>
              <a:gd name="connsiteY78" fmla="*/ 1100869 h 6857998"/>
              <a:gd name="connsiteX79" fmla="*/ 2216814 w 4965698"/>
              <a:gd name="connsiteY79" fmla="*/ 1078777 h 6857998"/>
              <a:gd name="connsiteX80" fmla="*/ 2216814 w 4965698"/>
              <a:gd name="connsiteY80" fmla="*/ 1006774 h 6857998"/>
              <a:gd name="connsiteX81" fmla="*/ 2261183 w 4965698"/>
              <a:gd name="connsiteY81" fmla="*/ 1006774 h 6857998"/>
              <a:gd name="connsiteX82" fmla="*/ 2261183 w 4965698"/>
              <a:gd name="connsiteY82" fmla="*/ 991228 h 6857998"/>
              <a:gd name="connsiteX83" fmla="*/ 2216814 w 4965698"/>
              <a:gd name="connsiteY83" fmla="*/ 991228 h 6857998"/>
              <a:gd name="connsiteX84" fmla="*/ 2216814 w 4965698"/>
              <a:gd name="connsiteY84" fmla="*/ 955227 h 6857998"/>
              <a:gd name="connsiteX85" fmla="*/ 2200381 w 4965698"/>
              <a:gd name="connsiteY85" fmla="*/ 955227 h 6857998"/>
              <a:gd name="connsiteX86" fmla="*/ 1717170 w 4965698"/>
              <a:gd name="connsiteY86" fmla="*/ 955227 h 6857998"/>
              <a:gd name="connsiteX87" fmla="*/ 1717170 w 4965698"/>
              <a:gd name="connsiteY87" fmla="*/ 991228 h 6857998"/>
              <a:gd name="connsiteX88" fmla="*/ 1680110 w 4965698"/>
              <a:gd name="connsiteY88" fmla="*/ 991228 h 6857998"/>
              <a:gd name="connsiteX89" fmla="*/ 1680110 w 4965698"/>
              <a:gd name="connsiteY89" fmla="*/ 1006774 h 6857998"/>
              <a:gd name="connsiteX90" fmla="*/ 1717170 w 4965698"/>
              <a:gd name="connsiteY90" fmla="*/ 1006774 h 6857998"/>
              <a:gd name="connsiteX91" fmla="*/ 1717170 w 4965698"/>
              <a:gd name="connsiteY91" fmla="*/ 1078777 h 6857998"/>
              <a:gd name="connsiteX92" fmla="*/ 1726228 w 4965698"/>
              <a:gd name="connsiteY92" fmla="*/ 1110687 h 6857998"/>
              <a:gd name="connsiteX93" fmla="*/ 1761641 w 4965698"/>
              <a:gd name="connsiteY93" fmla="*/ 1125415 h 6857998"/>
              <a:gd name="connsiteX94" fmla="*/ 1778935 w 4965698"/>
              <a:gd name="connsiteY94" fmla="*/ 1123779 h 6857998"/>
              <a:gd name="connsiteX95" fmla="*/ 1775641 w 4965698"/>
              <a:gd name="connsiteY95" fmla="*/ 1108233 h 6857998"/>
              <a:gd name="connsiteX96" fmla="*/ 1761641 w 4965698"/>
              <a:gd name="connsiteY96" fmla="*/ 1109869 h 6857998"/>
              <a:gd name="connsiteX97" fmla="*/ 1739405 w 4965698"/>
              <a:gd name="connsiteY97" fmla="*/ 1100868 h 6857998"/>
              <a:gd name="connsiteX98" fmla="*/ 1733640 w 4965698"/>
              <a:gd name="connsiteY98" fmla="*/ 1078777 h 6857998"/>
              <a:gd name="connsiteX99" fmla="*/ 1733640 w 4965698"/>
              <a:gd name="connsiteY99" fmla="*/ 1006774 h 6857998"/>
              <a:gd name="connsiteX100" fmla="*/ 1778935 w 4965698"/>
              <a:gd name="connsiteY100" fmla="*/ 1006774 h 6857998"/>
              <a:gd name="connsiteX101" fmla="*/ 1778935 w 4965698"/>
              <a:gd name="connsiteY101" fmla="*/ 991228 h 6857998"/>
              <a:gd name="connsiteX102" fmla="*/ 1733640 w 4965698"/>
              <a:gd name="connsiteY102" fmla="*/ 991228 h 6857998"/>
              <a:gd name="connsiteX103" fmla="*/ 1733640 w 4965698"/>
              <a:gd name="connsiteY103" fmla="*/ 955227 h 6857998"/>
              <a:gd name="connsiteX104" fmla="*/ 1717170 w 4965698"/>
              <a:gd name="connsiteY104" fmla="*/ 955227 h 6857998"/>
              <a:gd name="connsiteX105" fmla="*/ 1512186 w 4965698"/>
              <a:gd name="connsiteY105" fmla="*/ 955226 h 6857998"/>
              <a:gd name="connsiteX106" fmla="*/ 1512186 w 4965698"/>
              <a:gd name="connsiteY106" fmla="*/ 991228 h 6857998"/>
              <a:gd name="connsiteX107" fmla="*/ 1475127 w 4965698"/>
              <a:gd name="connsiteY107" fmla="*/ 991228 h 6857998"/>
              <a:gd name="connsiteX108" fmla="*/ 1475127 w 4965698"/>
              <a:gd name="connsiteY108" fmla="*/ 1006774 h 6857998"/>
              <a:gd name="connsiteX109" fmla="*/ 1512186 w 4965698"/>
              <a:gd name="connsiteY109" fmla="*/ 1006774 h 6857998"/>
              <a:gd name="connsiteX110" fmla="*/ 1512186 w 4965698"/>
              <a:gd name="connsiteY110" fmla="*/ 1078777 h 6857998"/>
              <a:gd name="connsiteX111" fmla="*/ 1521245 w 4965698"/>
              <a:gd name="connsiteY111" fmla="*/ 1110687 h 6857998"/>
              <a:gd name="connsiteX112" fmla="*/ 1556657 w 4965698"/>
              <a:gd name="connsiteY112" fmla="*/ 1125415 h 6857998"/>
              <a:gd name="connsiteX113" fmla="*/ 1573952 w 4965698"/>
              <a:gd name="connsiteY113" fmla="*/ 1123778 h 6857998"/>
              <a:gd name="connsiteX114" fmla="*/ 1570658 w 4965698"/>
              <a:gd name="connsiteY114" fmla="*/ 1108232 h 6857998"/>
              <a:gd name="connsiteX115" fmla="*/ 1556657 w 4965698"/>
              <a:gd name="connsiteY115" fmla="*/ 1109868 h 6857998"/>
              <a:gd name="connsiteX116" fmla="*/ 1534422 w 4965698"/>
              <a:gd name="connsiteY116" fmla="*/ 1100868 h 6857998"/>
              <a:gd name="connsiteX117" fmla="*/ 1528657 w 4965698"/>
              <a:gd name="connsiteY117" fmla="*/ 1078777 h 6857998"/>
              <a:gd name="connsiteX118" fmla="*/ 1528657 w 4965698"/>
              <a:gd name="connsiteY118" fmla="*/ 1006774 h 6857998"/>
              <a:gd name="connsiteX119" fmla="*/ 1573952 w 4965698"/>
              <a:gd name="connsiteY119" fmla="*/ 1006774 h 6857998"/>
              <a:gd name="connsiteX120" fmla="*/ 1573952 w 4965698"/>
              <a:gd name="connsiteY120" fmla="*/ 991228 h 6857998"/>
              <a:gd name="connsiteX121" fmla="*/ 1528657 w 4965698"/>
              <a:gd name="connsiteY121" fmla="*/ 991228 h 6857998"/>
              <a:gd name="connsiteX122" fmla="*/ 1528657 w 4965698"/>
              <a:gd name="connsiteY122" fmla="*/ 955226 h 6857998"/>
              <a:gd name="connsiteX123" fmla="*/ 1512186 w 4965698"/>
              <a:gd name="connsiteY123" fmla="*/ 955226 h 6857998"/>
              <a:gd name="connsiteX124" fmla="*/ 1629999 w 4965698"/>
              <a:gd name="connsiteY124" fmla="*/ 930566 h 6857998"/>
              <a:gd name="connsiteX125" fmla="*/ 1615158 w 4965698"/>
              <a:gd name="connsiteY125" fmla="*/ 945328 h 6857998"/>
              <a:gd name="connsiteX126" fmla="*/ 1629999 w 4965698"/>
              <a:gd name="connsiteY126" fmla="*/ 960090 h 6857998"/>
              <a:gd name="connsiteX127" fmla="*/ 1644840 w 4965698"/>
              <a:gd name="connsiteY127" fmla="*/ 945328 h 6857998"/>
              <a:gd name="connsiteX128" fmla="*/ 1629999 w 4965698"/>
              <a:gd name="connsiteY128" fmla="*/ 930566 h 6857998"/>
              <a:gd name="connsiteX129" fmla="*/ 1097637 w 4965698"/>
              <a:gd name="connsiteY129" fmla="*/ 920841 h 6857998"/>
              <a:gd name="connsiteX130" fmla="*/ 1097637 w 4965698"/>
              <a:gd name="connsiteY130" fmla="*/ 1122983 h 6857998"/>
              <a:gd name="connsiteX131" fmla="*/ 1114748 w 4965698"/>
              <a:gd name="connsiteY131" fmla="*/ 1122983 h 6857998"/>
              <a:gd name="connsiteX132" fmla="*/ 1114748 w 4965698"/>
              <a:gd name="connsiteY132" fmla="*/ 920841 h 6857998"/>
              <a:gd name="connsiteX133" fmla="*/ 1971694 w 4965698"/>
              <a:gd name="connsiteY133" fmla="*/ 746138 h 6857998"/>
              <a:gd name="connsiteX134" fmla="*/ 2011122 w 4965698"/>
              <a:gd name="connsiteY134" fmla="*/ 746138 h 6857998"/>
              <a:gd name="connsiteX135" fmla="*/ 2036586 w 4965698"/>
              <a:gd name="connsiteY135" fmla="*/ 755147 h 6857998"/>
              <a:gd name="connsiteX136" fmla="*/ 2043979 w 4965698"/>
              <a:gd name="connsiteY136" fmla="*/ 773167 h 6857998"/>
              <a:gd name="connsiteX137" fmla="*/ 2036586 w 4965698"/>
              <a:gd name="connsiteY137" fmla="*/ 792005 h 6857998"/>
              <a:gd name="connsiteX138" fmla="*/ 2011122 w 4965698"/>
              <a:gd name="connsiteY138" fmla="*/ 801015 h 6857998"/>
              <a:gd name="connsiteX139" fmla="*/ 1971694 w 4965698"/>
              <a:gd name="connsiteY139" fmla="*/ 801015 h 6857998"/>
              <a:gd name="connsiteX140" fmla="*/ 1971694 w 4965698"/>
              <a:gd name="connsiteY140" fmla="*/ 746138 h 6857998"/>
              <a:gd name="connsiteX141" fmla="*/ 2187676 w 4965698"/>
              <a:gd name="connsiteY141" fmla="*/ 727381 h 6857998"/>
              <a:gd name="connsiteX142" fmla="*/ 2225215 w 4965698"/>
              <a:gd name="connsiteY142" fmla="*/ 765413 h 6857998"/>
              <a:gd name="connsiteX143" fmla="*/ 2187676 w 4965698"/>
              <a:gd name="connsiteY143" fmla="*/ 803445 h 6857998"/>
              <a:gd name="connsiteX144" fmla="*/ 2150136 w 4965698"/>
              <a:gd name="connsiteY144" fmla="*/ 765413 h 6857998"/>
              <a:gd name="connsiteX145" fmla="*/ 2187676 w 4965698"/>
              <a:gd name="connsiteY145" fmla="*/ 727381 h 6857998"/>
              <a:gd name="connsiteX146" fmla="*/ 1319032 w 4965698"/>
              <a:gd name="connsiteY146" fmla="*/ 727381 h 6857998"/>
              <a:gd name="connsiteX147" fmla="*/ 1356048 w 4965698"/>
              <a:gd name="connsiteY147" fmla="*/ 765413 h 6857998"/>
              <a:gd name="connsiteX148" fmla="*/ 1319032 w 4965698"/>
              <a:gd name="connsiteY148" fmla="*/ 803445 h 6857998"/>
              <a:gd name="connsiteX149" fmla="*/ 1282016 w 4965698"/>
              <a:gd name="connsiteY149" fmla="*/ 765413 h 6857998"/>
              <a:gd name="connsiteX150" fmla="*/ 1319032 w 4965698"/>
              <a:gd name="connsiteY150" fmla="*/ 727381 h 6857998"/>
              <a:gd name="connsiteX151" fmla="*/ 1610966 w 4965698"/>
              <a:gd name="connsiteY151" fmla="*/ 695428 h 6857998"/>
              <a:gd name="connsiteX152" fmla="*/ 1610966 w 4965698"/>
              <a:gd name="connsiteY152" fmla="*/ 835399 h 6857998"/>
              <a:gd name="connsiteX153" fmla="*/ 1649030 w 4965698"/>
              <a:gd name="connsiteY153" fmla="*/ 835399 h 6857998"/>
              <a:gd name="connsiteX154" fmla="*/ 1649030 w 4965698"/>
              <a:gd name="connsiteY154" fmla="*/ 695428 h 6857998"/>
              <a:gd name="connsiteX155" fmla="*/ 1427634 w 4965698"/>
              <a:gd name="connsiteY155" fmla="*/ 695428 h 6857998"/>
              <a:gd name="connsiteX156" fmla="*/ 1427634 w 4965698"/>
              <a:gd name="connsiteY156" fmla="*/ 770019 h 6857998"/>
              <a:gd name="connsiteX157" fmla="*/ 1441617 w 4965698"/>
              <a:gd name="connsiteY157" fmla="*/ 815921 h 6857998"/>
              <a:gd name="connsiteX158" fmla="*/ 1490146 w 4965698"/>
              <a:gd name="connsiteY158" fmla="*/ 838872 h 6857998"/>
              <a:gd name="connsiteX159" fmla="*/ 1527982 w 4965698"/>
              <a:gd name="connsiteY159" fmla="*/ 824118 h 6857998"/>
              <a:gd name="connsiteX160" fmla="*/ 1527982 w 4965698"/>
              <a:gd name="connsiteY160" fmla="*/ 835594 h 6857998"/>
              <a:gd name="connsiteX161" fmla="*/ 1564173 w 4965698"/>
              <a:gd name="connsiteY161" fmla="*/ 835594 h 6857998"/>
              <a:gd name="connsiteX162" fmla="*/ 1564173 w 4965698"/>
              <a:gd name="connsiteY162" fmla="*/ 695428 h 6857998"/>
              <a:gd name="connsiteX163" fmla="*/ 1526337 w 4965698"/>
              <a:gd name="connsiteY163" fmla="*/ 695428 h 6857998"/>
              <a:gd name="connsiteX164" fmla="*/ 1526337 w 4965698"/>
              <a:gd name="connsiteY164" fmla="*/ 786413 h 6857998"/>
              <a:gd name="connsiteX165" fmla="*/ 1493436 w 4965698"/>
              <a:gd name="connsiteY165" fmla="*/ 803626 h 6857998"/>
              <a:gd name="connsiteX166" fmla="*/ 1472051 w 4965698"/>
              <a:gd name="connsiteY166" fmla="*/ 795429 h 6857998"/>
              <a:gd name="connsiteX167" fmla="*/ 1465470 w 4965698"/>
              <a:gd name="connsiteY167" fmla="*/ 771659 h 6857998"/>
              <a:gd name="connsiteX168" fmla="*/ 1465470 w 4965698"/>
              <a:gd name="connsiteY168" fmla="*/ 695428 h 6857998"/>
              <a:gd name="connsiteX169" fmla="*/ 1427634 w 4965698"/>
              <a:gd name="connsiteY169" fmla="*/ 695428 h 6857998"/>
              <a:gd name="connsiteX170" fmla="*/ 2187676 w 4965698"/>
              <a:gd name="connsiteY170" fmla="*/ 692997 h 6857998"/>
              <a:gd name="connsiteX171" fmla="*/ 2113121 w 4965698"/>
              <a:gd name="connsiteY171" fmla="*/ 765934 h 6857998"/>
              <a:gd name="connsiteX172" fmla="*/ 2187676 w 4965698"/>
              <a:gd name="connsiteY172" fmla="*/ 838872 h 6857998"/>
              <a:gd name="connsiteX173" fmla="*/ 2262231 w 4965698"/>
              <a:gd name="connsiteY173" fmla="*/ 765934 h 6857998"/>
              <a:gd name="connsiteX174" fmla="*/ 2187676 w 4965698"/>
              <a:gd name="connsiteY174" fmla="*/ 692997 h 6857998"/>
              <a:gd name="connsiteX175" fmla="*/ 1742780 w 4965698"/>
              <a:gd name="connsiteY175" fmla="*/ 692997 h 6857998"/>
              <a:gd name="connsiteX176" fmla="*/ 1688441 w 4965698"/>
              <a:gd name="connsiteY176" fmla="*/ 736431 h 6857998"/>
              <a:gd name="connsiteX177" fmla="*/ 1756776 w 4965698"/>
              <a:gd name="connsiteY177" fmla="*/ 794617 h 6857998"/>
              <a:gd name="connsiteX178" fmla="*/ 1738663 w 4965698"/>
              <a:gd name="connsiteY178" fmla="*/ 806910 h 6857998"/>
              <a:gd name="connsiteX179" fmla="*/ 1699968 w 4965698"/>
              <a:gd name="connsiteY179" fmla="*/ 792978 h 6857998"/>
              <a:gd name="connsiteX180" fmla="*/ 1681855 w 4965698"/>
              <a:gd name="connsiteY180" fmla="*/ 820023 h 6857998"/>
              <a:gd name="connsiteX181" fmla="*/ 1738663 w 4965698"/>
              <a:gd name="connsiteY181" fmla="*/ 838872 h 6857998"/>
              <a:gd name="connsiteX182" fmla="*/ 1794648 w 4965698"/>
              <a:gd name="connsiteY182" fmla="*/ 795437 h 6857998"/>
              <a:gd name="connsiteX183" fmla="*/ 1726313 w 4965698"/>
              <a:gd name="connsiteY183" fmla="*/ 735612 h 6857998"/>
              <a:gd name="connsiteX184" fmla="*/ 1745249 w 4965698"/>
              <a:gd name="connsiteY184" fmla="*/ 724138 h 6857998"/>
              <a:gd name="connsiteX185" fmla="*/ 1772419 w 4965698"/>
              <a:gd name="connsiteY185" fmla="*/ 733973 h 6857998"/>
              <a:gd name="connsiteX186" fmla="*/ 1790531 w 4965698"/>
              <a:gd name="connsiteY186" fmla="*/ 706928 h 6857998"/>
              <a:gd name="connsiteX187" fmla="*/ 1742780 w 4965698"/>
              <a:gd name="connsiteY187" fmla="*/ 692997 h 6857998"/>
              <a:gd name="connsiteX188" fmla="*/ 1318858 w 4965698"/>
              <a:gd name="connsiteY188" fmla="*/ 692996 h 6857998"/>
              <a:gd name="connsiteX189" fmla="*/ 1243953 w 4965698"/>
              <a:gd name="connsiteY189" fmla="*/ 765934 h 6857998"/>
              <a:gd name="connsiteX190" fmla="*/ 1318858 w 4965698"/>
              <a:gd name="connsiteY190" fmla="*/ 838871 h 6857998"/>
              <a:gd name="connsiteX191" fmla="*/ 1393762 w 4965698"/>
              <a:gd name="connsiteY191" fmla="*/ 765934 h 6857998"/>
              <a:gd name="connsiteX192" fmla="*/ 1318858 w 4965698"/>
              <a:gd name="connsiteY192" fmla="*/ 692996 h 6857998"/>
              <a:gd name="connsiteX193" fmla="*/ 1971694 w 4965698"/>
              <a:gd name="connsiteY193" fmla="*/ 668337 h 6857998"/>
              <a:gd name="connsiteX194" fmla="*/ 1999693 w 4965698"/>
              <a:gd name="connsiteY194" fmla="*/ 668337 h 6857998"/>
              <a:gd name="connsiteX195" fmla="*/ 2021104 w 4965698"/>
              <a:gd name="connsiteY195" fmla="*/ 674891 h 6857998"/>
              <a:gd name="connsiteX196" fmla="*/ 2026868 w 4965698"/>
              <a:gd name="connsiteY196" fmla="*/ 689635 h 6857998"/>
              <a:gd name="connsiteX197" fmla="*/ 2021104 w 4965698"/>
              <a:gd name="connsiteY197" fmla="*/ 704380 h 6857998"/>
              <a:gd name="connsiteX198" fmla="*/ 1999693 w 4965698"/>
              <a:gd name="connsiteY198" fmla="*/ 711753 h 6857998"/>
              <a:gd name="connsiteX199" fmla="*/ 1971694 w 4965698"/>
              <a:gd name="connsiteY199" fmla="*/ 711753 h 6857998"/>
              <a:gd name="connsiteX200" fmla="*/ 1932234 w 4965698"/>
              <a:gd name="connsiteY200" fmla="*/ 633258 h 6857998"/>
              <a:gd name="connsiteX201" fmla="*/ 1932234 w 4965698"/>
              <a:gd name="connsiteY201" fmla="*/ 835400 h 6857998"/>
              <a:gd name="connsiteX202" fmla="*/ 2011945 w 4965698"/>
              <a:gd name="connsiteY202" fmla="*/ 835400 h 6857998"/>
              <a:gd name="connsiteX203" fmla="*/ 2064538 w 4965698"/>
              <a:gd name="connsiteY203" fmla="*/ 817395 h 6857998"/>
              <a:gd name="connsiteX204" fmla="*/ 2083439 w 4965698"/>
              <a:gd name="connsiteY204" fmla="*/ 774021 h 6857998"/>
              <a:gd name="connsiteX205" fmla="*/ 2053034 w 4965698"/>
              <a:gd name="connsiteY205" fmla="*/ 722462 h 6857998"/>
              <a:gd name="connsiteX206" fmla="*/ 2066182 w 4965698"/>
              <a:gd name="connsiteY206" fmla="*/ 688090 h 6857998"/>
              <a:gd name="connsiteX207" fmla="*/ 2047281 w 4965698"/>
              <a:gd name="connsiteY207" fmla="*/ 647989 h 6857998"/>
              <a:gd name="connsiteX208" fmla="*/ 2001262 w 4965698"/>
              <a:gd name="connsiteY208" fmla="*/ 633258 h 6857998"/>
              <a:gd name="connsiteX209" fmla="*/ 1097636 w 4965698"/>
              <a:gd name="connsiteY209" fmla="*/ 633257 h 6857998"/>
              <a:gd name="connsiteX210" fmla="*/ 1097636 w 4965698"/>
              <a:gd name="connsiteY210" fmla="*/ 835399 h 6857998"/>
              <a:gd name="connsiteX211" fmla="*/ 1222651 w 4965698"/>
              <a:gd name="connsiteY211" fmla="*/ 835399 h 6857998"/>
              <a:gd name="connsiteX212" fmla="*/ 1222651 w 4965698"/>
              <a:gd name="connsiteY212" fmla="*/ 801014 h 6857998"/>
              <a:gd name="connsiteX213" fmla="*/ 1137096 w 4965698"/>
              <a:gd name="connsiteY213" fmla="*/ 801014 h 6857998"/>
              <a:gd name="connsiteX214" fmla="*/ 1137096 w 4965698"/>
              <a:gd name="connsiteY214" fmla="*/ 633257 h 6857998"/>
              <a:gd name="connsiteX215" fmla="*/ 2375024 w 4965698"/>
              <a:gd name="connsiteY215" fmla="*/ 630827 h 6857998"/>
              <a:gd name="connsiteX216" fmla="*/ 2375024 w 4965698"/>
              <a:gd name="connsiteY216" fmla="*/ 835400 h 6857998"/>
              <a:gd name="connsiteX217" fmla="*/ 2412738 w 4965698"/>
              <a:gd name="connsiteY217" fmla="*/ 835400 h 6857998"/>
              <a:gd name="connsiteX218" fmla="*/ 2412738 w 4965698"/>
              <a:gd name="connsiteY218" fmla="*/ 774966 h 6857998"/>
              <a:gd name="connsiteX219" fmla="*/ 2472801 w 4965698"/>
              <a:gd name="connsiteY219" fmla="*/ 835400 h 6857998"/>
              <a:gd name="connsiteX220" fmla="*/ 2523086 w 4965698"/>
              <a:gd name="connsiteY220" fmla="*/ 835400 h 6857998"/>
              <a:gd name="connsiteX221" fmla="*/ 2445563 w 4965698"/>
              <a:gd name="connsiteY221" fmla="*/ 758642 h 6857998"/>
              <a:gd name="connsiteX222" fmla="*/ 2514705 w 4965698"/>
              <a:gd name="connsiteY222" fmla="*/ 695429 h 6857998"/>
              <a:gd name="connsiteX223" fmla="*/ 2461277 w 4965698"/>
              <a:gd name="connsiteY223" fmla="*/ 695429 h 6857998"/>
              <a:gd name="connsiteX224" fmla="*/ 2412738 w 4965698"/>
              <a:gd name="connsiteY224" fmla="*/ 740581 h 6857998"/>
              <a:gd name="connsiteX225" fmla="*/ 2412738 w 4965698"/>
              <a:gd name="connsiteY225" fmla="*/ 630827 h 6857998"/>
              <a:gd name="connsiteX226" fmla="*/ 2296802 w 4965698"/>
              <a:gd name="connsiteY226" fmla="*/ 630827 h 6857998"/>
              <a:gd name="connsiteX227" fmla="*/ 2296802 w 4965698"/>
              <a:gd name="connsiteY227" fmla="*/ 835400 h 6857998"/>
              <a:gd name="connsiteX228" fmla="*/ 2334516 w 4965698"/>
              <a:gd name="connsiteY228" fmla="*/ 835400 h 6857998"/>
              <a:gd name="connsiteX229" fmla="*/ 2334516 w 4965698"/>
              <a:gd name="connsiteY229" fmla="*/ 630827 h 6857998"/>
              <a:gd name="connsiteX230" fmla="*/ 1629998 w 4965698"/>
              <a:gd name="connsiteY230" fmla="*/ 621795 h 6857998"/>
              <a:gd name="connsiteX231" fmla="*/ 1605379 w 4965698"/>
              <a:gd name="connsiteY231" fmla="*/ 645934 h 6857998"/>
              <a:gd name="connsiteX232" fmla="*/ 1629998 w 4965698"/>
              <a:gd name="connsiteY232" fmla="*/ 670073 h 6857998"/>
              <a:gd name="connsiteX233" fmla="*/ 1654617 w 4965698"/>
              <a:gd name="connsiteY233" fmla="*/ 645934 h 6857998"/>
              <a:gd name="connsiteX234" fmla="*/ 1629998 w 4965698"/>
              <a:gd name="connsiteY234" fmla="*/ 621795 h 6857998"/>
              <a:gd name="connsiteX235" fmla="*/ 455374 w 4965698"/>
              <a:gd name="connsiteY235" fmla="*/ 326573 h 6857998"/>
              <a:gd name="connsiteX236" fmla="*/ 439737 w 4965698"/>
              <a:gd name="connsiteY236" fmla="*/ 342143 h 6857998"/>
              <a:gd name="connsiteX237" fmla="*/ 439737 w 4965698"/>
              <a:gd name="connsiteY237" fmla="*/ 878884 h 6857998"/>
              <a:gd name="connsiteX238" fmla="*/ 686624 w 4965698"/>
              <a:gd name="connsiteY238" fmla="*/ 1124721 h 6857998"/>
              <a:gd name="connsiteX239" fmla="*/ 933512 w 4965698"/>
              <a:gd name="connsiteY239" fmla="*/ 878884 h 6857998"/>
              <a:gd name="connsiteX240" fmla="*/ 933512 w 4965698"/>
              <a:gd name="connsiteY240" fmla="*/ 763341 h 6857998"/>
              <a:gd name="connsiteX241" fmla="*/ 802661 w 4965698"/>
              <a:gd name="connsiteY241" fmla="*/ 632229 h 6857998"/>
              <a:gd name="connsiteX242" fmla="*/ 670988 w 4965698"/>
              <a:gd name="connsiteY242" fmla="*/ 763341 h 6857998"/>
              <a:gd name="connsiteX243" fmla="*/ 670988 w 4965698"/>
              <a:gd name="connsiteY243" fmla="*/ 904287 h 6857998"/>
              <a:gd name="connsiteX244" fmla="*/ 686624 w 4965698"/>
              <a:gd name="connsiteY244" fmla="*/ 919857 h 6857998"/>
              <a:gd name="connsiteX245" fmla="*/ 702261 w 4965698"/>
              <a:gd name="connsiteY245" fmla="*/ 904287 h 6857998"/>
              <a:gd name="connsiteX246" fmla="*/ 702261 w 4965698"/>
              <a:gd name="connsiteY246" fmla="*/ 763341 h 6857998"/>
              <a:gd name="connsiteX247" fmla="*/ 802661 w 4965698"/>
              <a:gd name="connsiteY247" fmla="*/ 663368 h 6857998"/>
              <a:gd name="connsiteX248" fmla="*/ 903062 w 4965698"/>
              <a:gd name="connsiteY248" fmla="*/ 763341 h 6857998"/>
              <a:gd name="connsiteX249" fmla="*/ 903062 w 4965698"/>
              <a:gd name="connsiteY249" fmla="*/ 878884 h 6857998"/>
              <a:gd name="connsiteX250" fmla="*/ 686624 w 4965698"/>
              <a:gd name="connsiteY250" fmla="*/ 1093581 h 6857998"/>
              <a:gd name="connsiteX251" fmla="*/ 470187 w 4965698"/>
              <a:gd name="connsiteY251" fmla="*/ 878884 h 6857998"/>
              <a:gd name="connsiteX252" fmla="*/ 470187 w 4965698"/>
              <a:gd name="connsiteY252" fmla="*/ 342143 h 6857998"/>
              <a:gd name="connsiteX253" fmla="*/ 455374 w 4965698"/>
              <a:gd name="connsiteY253" fmla="*/ 326573 h 6857998"/>
              <a:gd name="connsiteX254" fmla="*/ 0 w 4965698"/>
              <a:gd name="connsiteY254" fmla="*/ 0 h 6857998"/>
              <a:gd name="connsiteX255" fmla="*/ 4965698 w 4965698"/>
              <a:gd name="connsiteY255" fmla="*/ 0 h 6857998"/>
              <a:gd name="connsiteX256" fmla="*/ 4965698 w 4965698"/>
              <a:gd name="connsiteY256" fmla="*/ 6857998 h 6857998"/>
              <a:gd name="connsiteX257" fmla="*/ 0 w 4965698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965698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4965698" y="0"/>
                </a:lnTo>
                <a:lnTo>
                  <a:pt x="49656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46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87D3A8-33B3-4583-B30A-BFBAD11EC2E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" y="2"/>
            <a:ext cx="3594845" cy="6857998"/>
          </a:xfrm>
          <a:custGeom>
            <a:avLst/>
            <a:gdLst>
              <a:gd name="connsiteX0" fmla="*/ 686799 w 3594845"/>
              <a:gd name="connsiteY0" fmla="*/ 1006630 h 6857998"/>
              <a:gd name="connsiteX1" fmla="*/ 660434 w 3594845"/>
              <a:gd name="connsiteY1" fmla="*/ 1032853 h 6857998"/>
              <a:gd name="connsiteX2" fmla="*/ 686799 w 3594845"/>
              <a:gd name="connsiteY2" fmla="*/ 1059076 h 6857998"/>
              <a:gd name="connsiteX3" fmla="*/ 713164 w 3594845"/>
              <a:gd name="connsiteY3" fmla="*/ 1032853 h 6857998"/>
              <a:gd name="connsiteX4" fmla="*/ 686799 w 3594845"/>
              <a:gd name="connsiteY4" fmla="*/ 1006630 h 6857998"/>
              <a:gd name="connsiteX5" fmla="*/ 2002774 w 3594845"/>
              <a:gd name="connsiteY5" fmla="*/ 991001 h 6857998"/>
              <a:gd name="connsiteX6" fmla="*/ 2002774 w 3594845"/>
              <a:gd name="connsiteY6" fmla="*/ 1061486 h 6857998"/>
              <a:gd name="connsiteX7" fmla="*/ 2011019 w 3594845"/>
              <a:gd name="connsiteY7" fmla="*/ 1098368 h 6857998"/>
              <a:gd name="connsiteX8" fmla="*/ 2060490 w 3594845"/>
              <a:gd name="connsiteY8" fmla="*/ 1125415 h 6857998"/>
              <a:gd name="connsiteX9" fmla="*/ 2105011 w 3594845"/>
              <a:gd name="connsiteY9" fmla="*/ 1104925 h 6857998"/>
              <a:gd name="connsiteX10" fmla="*/ 2105011 w 3594845"/>
              <a:gd name="connsiteY10" fmla="*/ 1122956 h 6857998"/>
              <a:gd name="connsiteX11" fmla="*/ 2121501 w 3594845"/>
              <a:gd name="connsiteY11" fmla="*/ 1122956 h 6857998"/>
              <a:gd name="connsiteX12" fmla="*/ 2121501 w 3594845"/>
              <a:gd name="connsiteY12" fmla="*/ 991001 h 6857998"/>
              <a:gd name="connsiteX13" fmla="*/ 2104186 w 3594845"/>
              <a:gd name="connsiteY13" fmla="*/ 991001 h 6857998"/>
              <a:gd name="connsiteX14" fmla="*/ 2104186 w 3594845"/>
              <a:gd name="connsiteY14" fmla="*/ 1082796 h 6857998"/>
              <a:gd name="connsiteX15" fmla="*/ 2060490 w 3594845"/>
              <a:gd name="connsiteY15" fmla="*/ 1109843 h 6857998"/>
              <a:gd name="connsiteX16" fmla="*/ 2026685 w 3594845"/>
              <a:gd name="connsiteY16" fmla="*/ 1092631 h 6857998"/>
              <a:gd name="connsiteX17" fmla="*/ 2019264 w 3594845"/>
              <a:gd name="connsiteY17" fmla="*/ 1059028 h 6857998"/>
              <a:gd name="connsiteX18" fmla="*/ 2019264 w 3594845"/>
              <a:gd name="connsiteY18" fmla="*/ 991001 h 6857998"/>
              <a:gd name="connsiteX19" fmla="*/ 2002774 w 3594845"/>
              <a:gd name="connsiteY19" fmla="*/ 991001 h 6857998"/>
              <a:gd name="connsiteX20" fmla="*/ 1826077 w 3594845"/>
              <a:gd name="connsiteY20" fmla="*/ 991001 h 6857998"/>
              <a:gd name="connsiteX21" fmla="*/ 1826077 w 3594845"/>
              <a:gd name="connsiteY21" fmla="*/ 1061486 h 6857998"/>
              <a:gd name="connsiteX22" fmla="*/ 1833484 w 3594845"/>
              <a:gd name="connsiteY22" fmla="*/ 1098368 h 6857998"/>
              <a:gd name="connsiteX23" fmla="*/ 1883684 w 3594845"/>
              <a:gd name="connsiteY23" fmla="*/ 1125415 h 6857998"/>
              <a:gd name="connsiteX24" fmla="*/ 1928123 w 3594845"/>
              <a:gd name="connsiteY24" fmla="*/ 1104925 h 6857998"/>
              <a:gd name="connsiteX25" fmla="*/ 1928123 w 3594845"/>
              <a:gd name="connsiteY25" fmla="*/ 1122956 h 6857998"/>
              <a:gd name="connsiteX26" fmla="*/ 1943759 w 3594845"/>
              <a:gd name="connsiteY26" fmla="*/ 1122956 h 6857998"/>
              <a:gd name="connsiteX27" fmla="*/ 1943759 w 3594845"/>
              <a:gd name="connsiteY27" fmla="*/ 991001 h 6857998"/>
              <a:gd name="connsiteX28" fmla="*/ 1927300 w 3594845"/>
              <a:gd name="connsiteY28" fmla="*/ 991001 h 6857998"/>
              <a:gd name="connsiteX29" fmla="*/ 1927300 w 3594845"/>
              <a:gd name="connsiteY29" fmla="*/ 1082796 h 6857998"/>
              <a:gd name="connsiteX30" fmla="*/ 1883684 w 3594845"/>
              <a:gd name="connsiteY30" fmla="*/ 1109843 h 6857998"/>
              <a:gd name="connsiteX31" fmla="*/ 1849943 w 3594845"/>
              <a:gd name="connsiteY31" fmla="*/ 1092631 h 6857998"/>
              <a:gd name="connsiteX32" fmla="*/ 1842536 w 3594845"/>
              <a:gd name="connsiteY32" fmla="*/ 1059028 h 6857998"/>
              <a:gd name="connsiteX33" fmla="*/ 1842536 w 3594845"/>
              <a:gd name="connsiteY33" fmla="*/ 991001 h 6857998"/>
              <a:gd name="connsiteX34" fmla="*/ 1826077 w 3594845"/>
              <a:gd name="connsiteY34" fmla="*/ 991001 h 6857998"/>
              <a:gd name="connsiteX35" fmla="*/ 1621793 w 3594845"/>
              <a:gd name="connsiteY35" fmla="*/ 991000 h 6857998"/>
              <a:gd name="connsiteX36" fmla="*/ 1621793 w 3594845"/>
              <a:gd name="connsiteY36" fmla="*/ 1122984 h 6857998"/>
              <a:gd name="connsiteX37" fmla="*/ 1638206 w 3594845"/>
              <a:gd name="connsiteY37" fmla="*/ 1122984 h 6857998"/>
              <a:gd name="connsiteX38" fmla="*/ 1638206 w 3594845"/>
              <a:gd name="connsiteY38" fmla="*/ 991000 h 6857998"/>
              <a:gd name="connsiteX39" fmla="*/ 1392839 w 3594845"/>
              <a:gd name="connsiteY39" fmla="*/ 988569 h 6857998"/>
              <a:gd name="connsiteX40" fmla="*/ 1347590 w 3594845"/>
              <a:gd name="connsiteY40" fmla="*/ 1026263 h 6857998"/>
              <a:gd name="connsiteX41" fmla="*/ 1424102 w 3594845"/>
              <a:gd name="connsiteY41" fmla="*/ 1086901 h 6857998"/>
              <a:gd name="connsiteX42" fmla="*/ 1393662 w 3594845"/>
              <a:gd name="connsiteY42" fmla="*/ 1109845 h 6857998"/>
              <a:gd name="connsiteX43" fmla="*/ 1353349 w 3594845"/>
              <a:gd name="connsiteY43" fmla="*/ 1094276 h 6857998"/>
              <a:gd name="connsiteX44" fmla="*/ 1343476 w 3594845"/>
              <a:gd name="connsiteY44" fmla="*/ 1106568 h 6857998"/>
              <a:gd name="connsiteX45" fmla="*/ 1394484 w 3594845"/>
              <a:gd name="connsiteY45" fmla="*/ 1125414 h 6857998"/>
              <a:gd name="connsiteX46" fmla="*/ 1440556 w 3594845"/>
              <a:gd name="connsiteY46" fmla="*/ 1086082 h 6857998"/>
              <a:gd name="connsiteX47" fmla="*/ 1364044 w 3594845"/>
              <a:gd name="connsiteY47" fmla="*/ 1026263 h 6857998"/>
              <a:gd name="connsiteX48" fmla="*/ 1393662 w 3594845"/>
              <a:gd name="connsiteY48" fmla="*/ 1004138 h 6857998"/>
              <a:gd name="connsiteX49" fmla="*/ 1426569 w 3594845"/>
              <a:gd name="connsiteY49" fmla="*/ 1014791 h 6857998"/>
              <a:gd name="connsiteX50" fmla="*/ 1435619 w 3594845"/>
              <a:gd name="connsiteY50" fmla="*/ 1000861 h 6857998"/>
              <a:gd name="connsiteX51" fmla="*/ 1392839 w 3594845"/>
              <a:gd name="connsiteY51" fmla="*/ 988569 h 6857998"/>
              <a:gd name="connsiteX52" fmla="*/ 1239903 w 3594845"/>
              <a:gd name="connsiteY52" fmla="*/ 988569 h 6857998"/>
              <a:gd name="connsiteX53" fmla="*/ 1192917 w 3594845"/>
              <a:gd name="connsiteY53" fmla="*/ 1009879 h 6857998"/>
              <a:gd name="connsiteX54" fmla="*/ 1192917 w 3594845"/>
              <a:gd name="connsiteY54" fmla="*/ 991028 h 6857998"/>
              <a:gd name="connsiteX55" fmla="*/ 1177255 w 3594845"/>
              <a:gd name="connsiteY55" fmla="*/ 991028 h 6857998"/>
              <a:gd name="connsiteX56" fmla="*/ 1177255 w 3594845"/>
              <a:gd name="connsiteY56" fmla="*/ 1122983 h 6857998"/>
              <a:gd name="connsiteX57" fmla="*/ 1193742 w 3594845"/>
              <a:gd name="connsiteY57" fmla="*/ 1122983 h 6857998"/>
              <a:gd name="connsiteX58" fmla="*/ 1193742 w 3594845"/>
              <a:gd name="connsiteY58" fmla="*/ 1031188 h 6857998"/>
              <a:gd name="connsiteX59" fmla="*/ 1239903 w 3594845"/>
              <a:gd name="connsiteY59" fmla="*/ 1004141 h 6857998"/>
              <a:gd name="connsiteX60" fmla="*/ 1274524 w 3594845"/>
              <a:gd name="connsiteY60" fmla="*/ 1021353 h 6857998"/>
              <a:gd name="connsiteX61" fmla="*/ 1281943 w 3594845"/>
              <a:gd name="connsiteY61" fmla="*/ 1054137 h 6857998"/>
              <a:gd name="connsiteX62" fmla="*/ 1281943 w 3594845"/>
              <a:gd name="connsiteY62" fmla="*/ 1122983 h 6857998"/>
              <a:gd name="connsiteX63" fmla="*/ 1298429 w 3594845"/>
              <a:gd name="connsiteY63" fmla="*/ 1122983 h 6857998"/>
              <a:gd name="connsiteX64" fmla="*/ 1298429 w 3594845"/>
              <a:gd name="connsiteY64" fmla="*/ 1052498 h 6857998"/>
              <a:gd name="connsiteX65" fmla="*/ 1286889 w 3594845"/>
              <a:gd name="connsiteY65" fmla="*/ 1010698 h 6857998"/>
              <a:gd name="connsiteX66" fmla="*/ 1239903 w 3594845"/>
              <a:gd name="connsiteY66" fmla="*/ 988569 h 6857998"/>
              <a:gd name="connsiteX67" fmla="*/ 2200381 w 3594845"/>
              <a:gd name="connsiteY67" fmla="*/ 955227 h 6857998"/>
              <a:gd name="connsiteX68" fmla="*/ 2200381 w 3594845"/>
              <a:gd name="connsiteY68" fmla="*/ 991228 h 6857998"/>
              <a:gd name="connsiteX69" fmla="*/ 2163406 w 3594845"/>
              <a:gd name="connsiteY69" fmla="*/ 991228 h 6857998"/>
              <a:gd name="connsiteX70" fmla="*/ 2163406 w 3594845"/>
              <a:gd name="connsiteY70" fmla="*/ 1006774 h 6857998"/>
              <a:gd name="connsiteX71" fmla="*/ 2200381 w 3594845"/>
              <a:gd name="connsiteY71" fmla="*/ 1006774 h 6857998"/>
              <a:gd name="connsiteX72" fmla="*/ 2200381 w 3594845"/>
              <a:gd name="connsiteY72" fmla="*/ 1078777 h 6857998"/>
              <a:gd name="connsiteX73" fmla="*/ 2209419 w 3594845"/>
              <a:gd name="connsiteY73" fmla="*/ 1110687 h 6857998"/>
              <a:gd name="connsiteX74" fmla="*/ 2244750 w 3594845"/>
              <a:gd name="connsiteY74" fmla="*/ 1125415 h 6857998"/>
              <a:gd name="connsiteX75" fmla="*/ 2261183 w 3594845"/>
              <a:gd name="connsiteY75" fmla="*/ 1123779 h 6857998"/>
              <a:gd name="connsiteX76" fmla="*/ 2258718 w 3594845"/>
              <a:gd name="connsiteY76" fmla="*/ 1108233 h 6857998"/>
              <a:gd name="connsiteX77" fmla="*/ 2244750 w 3594845"/>
              <a:gd name="connsiteY77" fmla="*/ 1109869 h 6857998"/>
              <a:gd name="connsiteX78" fmla="*/ 2222565 w 3594845"/>
              <a:gd name="connsiteY78" fmla="*/ 1100869 h 6857998"/>
              <a:gd name="connsiteX79" fmla="*/ 2216814 w 3594845"/>
              <a:gd name="connsiteY79" fmla="*/ 1078777 h 6857998"/>
              <a:gd name="connsiteX80" fmla="*/ 2216814 w 3594845"/>
              <a:gd name="connsiteY80" fmla="*/ 1006774 h 6857998"/>
              <a:gd name="connsiteX81" fmla="*/ 2261183 w 3594845"/>
              <a:gd name="connsiteY81" fmla="*/ 1006774 h 6857998"/>
              <a:gd name="connsiteX82" fmla="*/ 2261183 w 3594845"/>
              <a:gd name="connsiteY82" fmla="*/ 991228 h 6857998"/>
              <a:gd name="connsiteX83" fmla="*/ 2216814 w 3594845"/>
              <a:gd name="connsiteY83" fmla="*/ 991228 h 6857998"/>
              <a:gd name="connsiteX84" fmla="*/ 2216814 w 3594845"/>
              <a:gd name="connsiteY84" fmla="*/ 955227 h 6857998"/>
              <a:gd name="connsiteX85" fmla="*/ 2200381 w 3594845"/>
              <a:gd name="connsiteY85" fmla="*/ 955227 h 6857998"/>
              <a:gd name="connsiteX86" fmla="*/ 1717170 w 3594845"/>
              <a:gd name="connsiteY86" fmla="*/ 955227 h 6857998"/>
              <a:gd name="connsiteX87" fmla="*/ 1717170 w 3594845"/>
              <a:gd name="connsiteY87" fmla="*/ 991228 h 6857998"/>
              <a:gd name="connsiteX88" fmla="*/ 1680110 w 3594845"/>
              <a:gd name="connsiteY88" fmla="*/ 991228 h 6857998"/>
              <a:gd name="connsiteX89" fmla="*/ 1680110 w 3594845"/>
              <a:gd name="connsiteY89" fmla="*/ 1006774 h 6857998"/>
              <a:gd name="connsiteX90" fmla="*/ 1717170 w 3594845"/>
              <a:gd name="connsiteY90" fmla="*/ 1006774 h 6857998"/>
              <a:gd name="connsiteX91" fmla="*/ 1717170 w 3594845"/>
              <a:gd name="connsiteY91" fmla="*/ 1078777 h 6857998"/>
              <a:gd name="connsiteX92" fmla="*/ 1726228 w 3594845"/>
              <a:gd name="connsiteY92" fmla="*/ 1110687 h 6857998"/>
              <a:gd name="connsiteX93" fmla="*/ 1761641 w 3594845"/>
              <a:gd name="connsiteY93" fmla="*/ 1125415 h 6857998"/>
              <a:gd name="connsiteX94" fmla="*/ 1778935 w 3594845"/>
              <a:gd name="connsiteY94" fmla="*/ 1123779 h 6857998"/>
              <a:gd name="connsiteX95" fmla="*/ 1775641 w 3594845"/>
              <a:gd name="connsiteY95" fmla="*/ 1108233 h 6857998"/>
              <a:gd name="connsiteX96" fmla="*/ 1761641 w 3594845"/>
              <a:gd name="connsiteY96" fmla="*/ 1109869 h 6857998"/>
              <a:gd name="connsiteX97" fmla="*/ 1739405 w 3594845"/>
              <a:gd name="connsiteY97" fmla="*/ 1100868 h 6857998"/>
              <a:gd name="connsiteX98" fmla="*/ 1733640 w 3594845"/>
              <a:gd name="connsiteY98" fmla="*/ 1078777 h 6857998"/>
              <a:gd name="connsiteX99" fmla="*/ 1733640 w 3594845"/>
              <a:gd name="connsiteY99" fmla="*/ 1006774 h 6857998"/>
              <a:gd name="connsiteX100" fmla="*/ 1778935 w 3594845"/>
              <a:gd name="connsiteY100" fmla="*/ 1006774 h 6857998"/>
              <a:gd name="connsiteX101" fmla="*/ 1778935 w 3594845"/>
              <a:gd name="connsiteY101" fmla="*/ 991228 h 6857998"/>
              <a:gd name="connsiteX102" fmla="*/ 1733640 w 3594845"/>
              <a:gd name="connsiteY102" fmla="*/ 991228 h 6857998"/>
              <a:gd name="connsiteX103" fmla="*/ 1733640 w 3594845"/>
              <a:gd name="connsiteY103" fmla="*/ 955227 h 6857998"/>
              <a:gd name="connsiteX104" fmla="*/ 1717170 w 3594845"/>
              <a:gd name="connsiteY104" fmla="*/ 955227 h 6857998"/>
              <a:gd name="connsiteX105" fmla="*/ 1512186 w 3594845"/>
              <a:gd name="connsiteY105" fmla="*/ 955226 h 6857998"/>
              <a:gd name="connsiteX106" fmla="*/ 1512186 w 3594845"/>
              <a:gd name="connsiteY106" fmla="*/ 991228 h 6857998"/>
              <a:gd name="connsiteX107" fmla="*/ 1475127 w 3594845"/>
              <a:gd name="connsiteY107" fmla="*/ 991228 h 6857998"/>
              <a:gd name="connsiteX108" fmla="*/ 1475127 w 3594845"/>
              <a:gd name="connsiteY108" fmla="*/ 1006774 h 6857998"/>
              <a:gd name="connsiteX109" fmla="*/ 1512186 w 3594845"/>
              <a:gd name="connsiteY109" fmla="*/ 1006774 h 6857998"/>
              <a:gd name="connsiteX110" fmla="*/ 1512186 w 3594845"/>
              <a:gd name="connsiteY110" fmla="*/ 1078777 h 6857998"/>
              <a:gd name="connsiteX111" fmla="*/ 1521245 w 3594845"/>
              <a:gd name="connsiteY111" fmla="*/ 1110687 h 6857998"/>
              <a:gd name="connsiteX112" fmla="*/ 1556657 w 3594845"/>
              <a:gd name="connsiteY112" fmla="*/ 1125415 h 6857998"/>
              <a:gd name="connsiteX113" fmla="*/ 1573952 w 3594845"/>
              <a:gd name="connsiteY113" fmla="*/ 1123778 h 6857998"/>
              <a:gd name="connsiteX114" fmla="*/ 1570658 w 3594845"/>
              <a:gd name="connsiteY114" fmla="*/ 1108232 h 6857998"/>
              <a:gd name="connsiteX115" fmla="*/ 1556657 w 3594845"/>
              <a:gd name="connsiteY115" fmla="*/ 1109868 h 6857998"/>
              <a:gd name="connsiteX116" fmla="*/ 1534422 w 3594845"/>
              <a:gd name="connsiteY116" fmla="*/ 1100868 h 6857998"/>
              <a:gd name="connsiteX117" fmla="*/ 1528657 w 3594845"/>
              <a:gd name="connsiteY117" fmla="*/ 1078777 h 6857998"/>
              <a:gd name="connsiteX118" fmla="*/ 1528657 w 3594845"/>
              <a:gd name="connsiteY118" fmla="*/ 1006774 h 6857998"/>
              <a:gd name="connsiteX119" fmla="*/ 1573952 w 3594845"/>
              <a:gd name="connsiteY119" fmla="*/ 1006774 h 6857998"/>
              <a:gd name="connsiteX120" fmla="*/ 1573952 w 3594845"/>
              <a:gd name="connsiteY120" fmla="*/ 991228 h 6857998"/>
              <a:gd name="connsiteX121" fmla="*/ 1528657 w 3594845"/>
              <a:gd name="connsiteY121" fmla="*/ 991228 h 6857998"/>
              <a:gd name="connsiteX122" fmla="*/ 1528657 w 3594845"/>
              <a:gd name="connsiteY122" fmla="*/ 955226 h 6857998"/>
              <a:gd name="connsiteX123" fmla="*/ 1512186 w 3594845"/>
              <a:gd name="connsiteY123" fmla="*/ 955226 h 6857998"/>
              <a:gd name="connsiteX124" fmla="*/ 1629999 w 3594845"/>
              <a:gd name="connsiteY124" fmla="*/ 930566 h 6857998"/>
              <a:gd name="connsiteX125" fmla="*/ 1615158 w 3594845"/>
              <a:gd name="connsiteY125" fmla="*/ 945328 h 6857998"/>
              <a:gd name="connsiteX126" fmla="*/ 1629999 w 3594845"/>
              <a:gd name="connsiteY126" fmla="*/ 960090 h 6857998"/>
              <a:gd name="connsiteX127" fmla="*/ 1644840 w 3594845"/>
              <a:gd name="connsiteY127" fmla="*/ 945328 h 6857998"/>
              <a:gd name="connsiteX128" fmla="*/ 1629999 w 3594845"/>
              <a:gd name="connsiteY128" fmla="*/ 930566 h 6857998"/>
              <a:gd name="connsiteX129" fmla="*/ 1097637 w 3594845"/>
              <a:gd name="connsiteY129" fmla="*/ 920841 h 6857998"/>
              <a:gd name="connsiteX130" fmla="*/ 1097637 w 3594845"/>
              <a:gd name="connsiteY130" fmla="*/ 1122983 h 6857998"/>
              <a:gd name="connsiteX131" fmla="*/ 1114748 w 3594845"/>
              <a:gd name="connsiteY131" fmla="*/ 1122983 h 6857998"/>
              <a:gd name="connsiteX132" fmla="*/ 1114748 w 3594845"/>
              <a:gd name="connsiteY132" fmla="*/ 920841 h 6857998"/>
              <a:gd name="connsiteX133" fmla="*/ 1971694 w 3594845"/>
              <a:gd name="connsiteY133" fmla="*/ 746138 h 6857998"/>
              <a:gd name="connsiteX134" fmla="*/ 2011122 w 3594845"/>
              <a:gd name="connsiteY134" fmla="*/ 746138 h 6857998"/>
              <a:gd name="connsiteX135" fmla="*/ 2036586 w 3594845"/>
              <a:gd name="connsiteY135" fmla="*/ 755147 h 6857998"/>
              <a:gd name="connsiteX136" fmla="*/ 2043979 w 3594845"/>
              <a:gd name="connsiteY136" fmla="*/ 773167 h 6857998"/>
              <a:gd name="connsiteX137" fmla="*/ 2036586 w 3594845"/>
              <a:gd name="connsiteY137" fmla="*/ 792005 h 6857998"/>
              <a:gd name="connsiteX138" fmla="*/ 2011122 w 3594845"/>
              <a:gd name="connsiteY138" fmla="*/ 801015 h 6857998"/>
              <a:gd name="connsiteX139" fmla="*/ 1971694 w 3594845"/>
              <a:gd name="connsiteY139" fmla="*/ 801015 h 6857998"/>
              <a:gd name="connsiteX140" fmla="*/ 1971694 w 3594845"/>
              <a:gd name="connsiteY140" fmla="*/ 746138 h 6857998"/>
              <a:gd name="connsiteX141" fmla="*/ 2187676 w 3594845"/>
              <a:gd name="connsiteY141" fmla="*/ 727381 h 6857998"/>
              <a:gd name="connsiteX142" fmla="*/ 2225215 w 3594845"/>
              <a:gd name="connsiteY142" fmla="*/ 765413 h 6857998"/>
              <a:gd name="connsiteX143" fmla="*/ 2187676 w 3594845"/>
              <a:gd name="connsiteY143" fmla="*/ 803445 h 6857998"/>
              <a:gd name="connsiteX144" fmla="*/ 2150136 w 3594845"/>
              <a:gd name="connsiteY144" fmla="*/ 765413 h 6857998"/>
              <a:gd name="connsiteX145" fmla="*/ 2187676 w 3594845"/>
              <a:gd name="connsiteY145" fmla="*/ 727381 h 6857998"/>
              <a:gd name="connsiteX146" fmla="*/ 1319032 w 3594845"/>
              <a:gd name="connsiteY146" fmla="*/ 727381 h 6857998"/>
              <a:gd name="connsiteX147" fmla="*/ 1356048 w 3594845"/>
              <a:gd name="connsiteY147" fmla="*/ 765413 h 6857998"/>
              <a:gd name="connsiteX148" fmla="*/ 1319032 w 3594845"/>
              <a:gd name="connsiteY148" fmla="*/ 803445 h 6857998"/>
              <a:gd name="connsiteX149" fmla="*/ 1282016 w 3594845"/>
              <a:gd name="connsiteY149" fmla="*/ 765413 h 6857998"/>
              <a:gd name="connsiteX150" fmla="*/ 1319032 w 3594845"/>
              <a:gd name="connsiteY150" fmla="*/ 727381 h 6857998"/>
              <a:gd name="connsiteX151" fmla="*/ 1610966 w 3594845"/>
              <a:gd name="connsiteY151" fmla="*/ 695428 h 6857998"/>
              <a:gd name="connsiteX152" fmla="*/ 1610966 w 3594845"/>
              <a:gd name="connsiteY152" fmla="*/ 835399 h 6857998"/>
              <a:gd name="connsiteX153" fmla="*/ 1649030 w 3594845"/>
              <a:gd name="connsiteY153" fmla="*/ 835399 h 6857998"/>
              <a:gd name="connsiteX154" fmla="*/ 1649030 w 3594845"/>
              <a:gd name="connsiteY154" fmla="*/ 695428 h 6857998"/>
              <a:gd name="connsiteX155" fmla="*/ 1427634 w 3594845"/>
              <a:gd name="connsiteY155" fmla="*/ 695428 h 6857998"/>
              <a:gd name="connsiteX156" fmla="*/ 1427634 w 3594845"/>
              <a:gd name="connsiteY156" fmla="*/ 770019 h 6857998"/>
              <a:gd name="connsiteX157" fmla="*/ 1441617 w 3594845"/>
              <a:gd name="connsiteY157" fmla="*/ 815921 h 6857998"/>
              <a:gd name="connsiteX158" fmla="*/ 1490146 w 3594845"/>
              <a:gd name="connsiteY158" fmla="*/ 838872 h 6857998"/>
              <a:gd name="connsiteX159" fmla="*/ 1527982 w 3594845"/>
              <a:gd name="connsiteY159" fmla="*/ 824118 h 6857998"/>
              <a:gd name="connsiteX160" fmla="*/ 1527982 w 3594845"/>
              <a:gd name="connsiteY160" fmla="*/ 835594 h 6857998"/>
              <a:gd name="connsiteX161" fmla="*/ 1564173 w 3594845"/>
              <a:gd name="connsiteY161" fmla="*/ 835594 h 6857998"/>
              <a:gd name="connsiteX162" fmla="*/ 1564173 w 3594845"/>
              <a:gd name="connsiteY162" fmla="*/ 695428 h 6857998"/>
              <a:gd name="connsiteX163" fmla="*/ 1526337 w 3594845"/>
              <a:gd name="connsiteY163" fmla="*/ 695428 h 6857998"/>
              <a:gd name="connsiteX164" fmla="*/ 1526337 w 3594845"/>
              <a:gd name="connsiteY164" fmla="*/ 786413 h 6857998"/>
              <a:gd name="connsiteX165" fmla="*/ 1493436 w 3594845"/>
              <a:gd name="connsiteY165" fmla="*/ 803626 h 6857998"/>
              <a:gd name="connsiteX166" fmla="*/ 1472051 w 3594845"/>
              <a:gd name="connsiteY166" fmla="*/ 795429 h 6857998"/>
              <a:gd name="connsiteX167" fmla="*/ 1465470 w 3594845"/>
              <a:gd name="connsiteY167" fmla="*/ 771659 h 6857998"/>
              <a:gd name="connsiteX168" fmla="*/ 1465470 w 3594845"/>
              <a:gd name="connsiteY168" fmla="*/ 695428 h 6857998"/>
              <a:gd name="connsiteX169" fmla="*/ 1427634 w 3594845"/>
              <a:gd name="connsiteY169" fmla="*/ 695428 h 6857998"/>
              <a:gd name="connsiteX170" fmla="*/ 2187676 w 3594845"/>
              <a:gd name="connsiteY170" fmla="*/ 692997 h 6857998"/>
              <a:gd name="connsiteX171" fmla="*/ 2113121 w 3594845"/>
              <a:gd name="connsiteY171" fmla="*/ 765934 h 6857998"/>
              <a:gd name="connsiteX172" fmla="*/ 2187676 w 3594845"/>
              <a:gd name="connsiteY172" fmla="*/ 838872 h 6857998"/>
              <a:gd name="connsiteX173" fmla="*/ 2262231 w 3594845"/>
              <a:gd name="connsiteY173" fmla="*/ 765934 h 6857998"/>
              <a:gd name="connsiteX174" fmla="*/ 2187676 w 3594845"/>
              <a:gd name="connsiteY174" fmla="*/ 692997 h 6857998"/>
              <a:gd name="connsiteX175" fmla="*/ 1742780 w 3594845"/>
              <a:gd name="connsiteY175" fmla="*/ 692997 h 6857998"/>
              <a:gd name="connsiteX176" fmla="*/ 1688441 w 3594845"/>
              <a:gd name="connsiteY176" fmla="*/ 736431 h 6857998"/>
              <a:gd name="connsiteX177" fmla="*/ 1756776 w 3594845"/>
              <a:gd name="connsiteY177" fmla="*/ 794617 h 6857998"/>
              <a:gd name="connsiteX178" fmla="*/ 1738663 w 3594845"/>
              <a:gd name="connsiteY178" fmla="*/ 806910 h 6857998"/>
              <a:gd name="connsiteX179" fmla="*/ 1699968 w 3594845"/>
              <a:gd name="connsiteY179" fmla="*/ 792978 h 6857998"/>
              <a:gd name="connsiteX180" fmla="*/ 1681855 w 3594845"/>
              <a:gd name="connsiteY180" fmla="*/ 820023 h 6857998"/>
              <a:gd name="connsiteX181" fmla="*/ 1738663 w 3594845"/>
              <a:gd name="connsiteY181" fmla="*/ 838872 h 6857998"/>
              <a:gd name="connsiteX182" fmla="*/ 1794648 w 3594845"/>
              <a:gd name="connsiteY182" fmla="*/ 795437 h 6857998"/>
              <a:gd name="connsiteX183" fmla="*/ 1726313 w 3594845"/>
              <a:gd name="connsiteY183" fmla="*/ 735612 h 6857998"/>
              <a:gd name="connsiteX184" fmla="*/ 1745249 w 3594845"/>
              <a:gd name="connsiteY184" fmla="*/ 724138 h 6857998"/>
              <a:gd name="connsiteX185" fmla="*/ 1772419 w 3594845"/>
              <a:gd name="connsiteY185" fmla="*/ 733973 h 6857998"/>
              <a:gd name="connsiteX186" fmla="*/ 1790531 w 3594845"/>
              <a:gd name="connsiteY186" fmla="*/ 706928 h 6857998"/>
              <a:gd name="connsiteX187" fmla="*/ 1742780 w 3594845"/>
              <a:gd name="connsiteY187" fmla="*/ 692997 h 6857998"/>
              <a:gd name="connsiteX188" fmla="*/ 1318858 w 3594845"/>
              <a:gd name="connsiteY188" fmla="*/ 692996 h 6857998"/>
              <a:gd name="connsiteX189" fmla="*/ 1243953 w 3594845"/>
              <a:gd name="connsiteY189" fmla="*/ 765934 h 6857998"/>
              <a:gd name="connsiteX190" fmla="*/ 1318858 w 3594845"/>
              <a:gd name="connsiteY190" fmla="*/ 838871 h 6857998"/>
              <a:gd name="connsiteX191" fmla="*/ 1393762 w 3594845"/>
              <a:gd name="connsiteY191" fmla="*/ 765934 h 6857998"/>
              <a:gd name="connsiteX192" fmla="*/ 1318858 w 3594845"/>
              <a:gd name="connsiteY192" fmla="*/ 692996 h 6857998"/>
              <a:gd name="connsiteX193" fmla="*/ 1971694 w 3594845"/>
              <a:gd name="connsiteY193" fmla="*/ 668337 h 6857998"/>
              <a:gd name="connsiteX194" fmla="*/ 1999693 w 3594845"/>
              <a:gd name="connsiteY194" fmla="*/ 668337 h 6857998"/>
              <a:gd name="connsiteX195" fmla="*/ 2021104 w 3594845"/>
              <a:gd name="connsiteY195" fmla="*/ 674891 h 6857998"/>
              <a:gd name="connsiteX196" fmla="*/ 2026868 w 3594845"/>
              <a:gd name="connsiteY196" fmla="*/ 689635 h 6857998"/>
              <a:gd name="connsiteX197" fmla="*/ 2021104 w 3594845"/>
              <a:gd name="connsiteY197" fmla="*/ 704380 h 6857998"/>
              <a:gd name="connsiteX198" fmla="*/ 1999693 w 3594845"/>
              <a:gd name="connsiteY198" fmla="*/ 711753 h 6857998"/>
              <a:gd name="connsiteX199" fmla="*/ 1971694 w 3594845"/>
              <a:gd name="connsiteY199" fmla="*/ 711753 h 6857998"/>
              <a:gd name="connsiteX200" fmla="*/ 1932234 w 3594845"/>
              <a:gd name="connsiteY200" fmla="*/ 633258 h 6857998"/>
              <a:gd name="connsiteX201" fmla="*/ 1932234 w 3594845"/>
              <a:gd name="connsiteY201" fmla="*/ 835400 h 6857998"/>
              <a:gd name="connsiteX202" fmla="*/ 2011945 w 3594845"/>
              <a:gd name="connsiteY202" fmla="*/ 835400 h 6857998"/>
              <a:gd name="connsiteX203" fmla="*/ 2064538 w 3594845"/>
              <a:gd name="connsiteY203" fmla="*/ 817395 h 6857998"/>
              <a:gd name="connsiteX204" fmla="*/ 2083439 w 3594845"/>
              <a:gd name="connsiteY204" fmla="*/ 774021 h 6857998"/>
              <a:gd name="connsiteX205" fmla="*/ 2053034 w 3594845"/>
              <a:gd name="connsiteY205" fmla="*/ 722462 h 6857998"/>
              <a:gd name="connsiteX206" fmla="*/ 2066182 w 3594845"/>
              <a:gd name="connsiteY206" fmla="*/ 688090 h 6857998"/>
              <a:gd name="connsiteX207" fmla="*/ 2047281 w 3594845"/>
              <a:gd name="connsiteY207" fmla="*/ 647989 h 6857998"/>
              <a:gd name="connsiteX208" fmla="*/ 2001262 w 3594845"/>
              <a:gd name="connsiteY208" fmla="*/ 633258 h 6857998"/>
              <a:gd name="connsiteX209" fmla="*/ 1097636 w 3594845"/>
              <a:gd name="connsiteY209" fmla="*/ 633257 h 6857998"/>
              <a:gd name="connsiteX210" fmla="*/ 1097636 w 3594845"/>
              <a:gd name="connsiteY210" fmla="*/ 835399 h 6857998"/>
              <a:gd name="connsiteX211" fmla="*/ 1222651 w 3594845"/>
              <a:gd name="connsiteY211" fmla="*/ 835399 h 6857998"/>
              <a:gd name="connsiteX212" fmla="*/ 1222651 w 3594845"/>
              <a:gd name="connsiteY212" fmla="*/ 801014 h 6857998"/>
              <a:gd name="connsiteX213" fmla="*/ 1137096 w 3594845"/>
              <a:gd name="connsiteY213" fmla="*/ 801014 h 6857998"/>
              <a:gd name="connsiteX214" fmla="*/ 1137096 w 3594845"/>
              <a:gd name="connsiteY214" fmla="*/ 633257 h 6857998"/>
              <a:gd name="connsiteX215" fmla="*/ 2375024 w 3594845"/>
              <a:gd name="connsiteY215" fmla="*/ 630827 h 6857998"/>
              <a:gd name="connsiteX216" fmla="*/ 2375024 w 3594845"/>
              <a:gd name="connsiteY216" fmla="*/ 835400 h 6857998"/>
              <a:gd name="connsiteX217" fmla="*/ 2412738 w 3594845"/>
              <a:gd name="connsiteY217" fmla="*/ 835400 h 6857998"/>
              <a:gd name="connsiteX218" fmla="*/ 2412738 w 3594845"/>
              <a:gd name="connsiteY218" fmla="*/ 774966 h 6857998"/>
              <a:gd name="connsiteX219" fmla="*/ 2472801 w 3594845"/>
              <a:gd name="connsiteY219" fmla="*/ 835400 h 6857998"/>
              <a:gd name="connsiteX220" fmla="*/ 2523086 w 3594845"/>
              <a:gd name="connsiteY220" fmla="*/ 835400 h 6857998"/>
              <a:gd name="connsiteX221" fmla="*/ 2445563 w 3594845"/>
              <a:gd name="connsiteY221" fmla="*/ 758642 h 6857998"/>
              <a:gd name="connsiteX222" fmla="*/ 2514705 w 3594845"/>
              <a:gd name="connsiteY222" fmla="*/ 695429 h 6857998"/>
              <a:gd name="connsiteX223" fmla="*/ 2461277 w 3594845"/>
              <a:gd name="connsiteY223" fmla="*/ 695429 h 6857998"/>
              <a:gd name="connsiteX224" fmla="*/ 2412738 w 3594845"/>
              <a:gd name="connsiteY224" fmla="*/ 740581 h 6857998"/>
              <a:gd name="connsiteX225" fmla="*/ 2412738 w 3594845"/>
              <a:gd name="connsiteY225" fmla="*/ 630827 h 6857998"/>
              <a:gd name="connsiteX226" fmla="*/ 2296802 w 3594845"/>
              <a:gd name="connsiteY226" fmla="*/ 630827 h 6857998"/>
              <a:gd name="connsiteX227" fmla="*/ 2296802 w 3594845"/>
              <a:gd name="connsiteY227" fmla="*/ 835400 h 6857998"/>
              <a:gd name="connsiteX228" fmla="*/ 2334516 w 3594845"/>
              <a:gd name="connsiteY228" fmla="*/ 835400 h 6857998"/>
              <a:gd name="connsiteX229" fmla="*/ 2334516 w 3594845"/>
              <a:gd name="connsiteY229" fmla="*/ 630827 h 6857998"/>
              <a:gd name="connsiteX230" fmla="*/ 1629998 w 3594845"/>
              <a:gd name="connsiteY230" fmla="*/ 621795 h 6857998"/>
              <a:gd name="connsiteX231" fmla="*/ 1605379 w 3594845"/>
              <a:gd name="connsiteY231" fmla="*/ 645934 h 6857998"/>
              <a:gd name="connsiteX232" fmla="*/ 1629998 w 3594845"/>
              <a:gd name="connsiteY232" fmla="*/ 670073 h 6857998"/>
              <a:gd name="connsiteX233" fmla="*/ 1654617 w 3594845"/>
              <a:gd name="connsiteY233" fmla="*/ 645934 h 6857998"/>
              <a:gd name="connsiteX234" fmla="*/ 1629998 w 3594845"/>
              <a:gd name="connsiteY234" fmla="*/ 621795 h 6857998"/>
              <a:gd name="connsiteX235" fmla="*/ 455374 w 3594845"/>
              <a:gd name="connsiteY235" fmla="*/ 326573 h 6857998"/>
              <a:gd name="connsiteX236" fmla="*/ 439737 w 3594845"/>
              <a:gd name="connsiteY236" fmla="*/ 342143 h 6857998"/>
              <a:gd name="connsiteX237" fmla="*/ 439737 w 3594845"/>
              <a:gd name="connsiteY237" fmla="*/ 878884 h 6857998"/>
              <a:gd name="connsiteX238" fmla="*/ 686624 w 3594845"/>
              <a:gd name="connsiteY238" fmla="*/ 1124721 h 6857998"/>
              <a:gd name="connsiteX239" fmla="*/ 933512 w 3594845"/>
              <a:gd name="connsiteY239" fmla="*/ 878884 h 6857998"/>
              <a:gd name="connsiteX240" fmla="*/ 933512 w 3594845"/>
              <a:gd name="connsiteY240" fmla="*/ 763341 h 6857998"/>
              <a:gd name="connsiteX241" fmla="*/ 802661 w 3594845"/>
              <a:gd name="connsiteY241" fmla="*/ 632229 h 6857998"/>
              <a:gd name="connsiteX242" fmla="*/ 670988 w 3594845"/>
              <a:gd name="connsiteY242" fmla="*/ 763341 h 6857998"/>
              <a:gd name="connsiteX243" fmla="*/ 670988 w 3594845"/>
              <a:gd name="connsiteY243" fmla="*/ 904287 h 6857998"/>
              <a:gd name="connsiteX244" fmla="*/ 686624 w 3594845"/>
              <a:gd name="connsiteY244" fmla="*/ 919857 h 6857998"/>
              <a:gd name="connsiteX245" fmla="*/ 702261 w 3594845"/>
              <a:gd name="connsiteY245" fmla="*/ 904287 h 6857998"/>
              <a:gd name="connsiteX246" fmla="*/ 702261 w 3594845"/>
              <a:gd name="connsiteY246" fmla="*/ 763341 h 6857998"/>
              <a:gd name="connsiteX247" fmla="*/ 802661 w 3594845"/>
              <a:gd name="connsiteY247" fmla="*/ 663368 h 6857998"/>
              <a:gd name="connsiteX248" fmla="*/ 903062 w 3594845"/>
              <a:gd name="connsiteY248" fmla="*/ 763341 h 6857998"/>
              <a:gd name="connsiteX249" fmla="*/ 903062 w 3594845"/>
              <a:gd name="connsiteY249" fmla="*/ 878884 h 6857998"/>
              <a:gd name="connsiteX250" fmla="*/ 686624 w 3594845"/>
              <a:gd name="connsiteY250" fmla="*/ 1093581 h 6857998"/>
              <a:gd name="connsiteX251" fmla="*/ 470187 w 3594845"/>
              <a:gd name="connsiteY251" fmla="*/ 878884 h 6857998"/>
              <a:gd name="connsiteX252" fmla="*/ 470187 w 3594845"/>
              <a:gd name="connsiteY252" fmla="*/ 342143 h 6857998"/>
              <a:gd name="connsiteX253" fmla="*/ 455374 w 3594845"/>
              <a:gd name="connsiteY253" fmla="*/ 326573 h 6857998"/>
              <a:gd name="connsiteX254" fmla="*/ 0 w 3594845"/>
              <a:gd name="connsiteY254" fmla="*/ 0 h 6857998"/>
              <a:gd name="connsiteX255" fmla="*/ 3594845 w 3594845"/>
              <a:gd name="connsiteY255" fmla="*/ 0 h 6857998"/>
              <a:gd name="connsiteX256" fmla="*/ 3594845 w 3594845"/>
              <a:gd name="connsiteY256" fmla="*/ 6857998 h 6857998"/>
              <a:gd name="connsiteX257" fmla="*/ 0 w 3594845"/>
              <a:gd name="connsiteY25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3594845" h="6857998">
                <a:moveTo>
                  <a:pt x="686799" y="1006630"/>
                </a:moveTo>
                <a:cubicBezTo>
                  <a:pt x="672238" y="1006630"/>
                  <a:pt x="660434" y="1018370"/>
                  <a:pt x="660434" y="1032853"/>
                </a:cubicBezTo>
                <a:cubicBezTo>
                  <a:pt x="660434" y="1047336"/>
                  <a:pt x="672238" y="1059076"/>
                  <a:pt x="686799" y="1059076"/>
                </a:cubicBezTo>
                <a:cubicBezTo>
                  <a:pt x="701360" y="1059076"/>
                  <a:pt x="713164" y="1047336"/>
                  <a:pt x="713164" y="1032853"/>
                </a:cubicBezTo>
                <a:cubicBezTo>
                  <a:pt x="713164" y="1018370"/>
                  <a:pt x="701360" y="1006630"/>
                  <a:pt x="686799" y="1006630"/>
                </a:cubicBezTo>
                <a:close/>
                <a:moveTo>
                  <a:pt x="2002774" y="991001"/>
                </a:moveTo>
                <a:cubicBezTo>
                  <a:pt x="2002774" y="1061486"/>
                  <a:pt x="2002774" y="1061486"/>
                  <a:pt x="2002774" y="1061486"/>
                </a:cubicBezTo>
                <a:cubicBezTo>
                  <a:pt x="2002774" y="1078698"/>
                  <a:pt x="2006072" y="1089353"/>
                  <a:pt x="2011019" y="1098368"/>
                </a:cubicBezTo>
                <a:cubicBezTo>
                  <a:pt x="2020089" y="1115580"/>
                  <a:pt x="2038228" y="1125415"/>
                  <a:pt x="2060490" y="1125415"/>
                </a:cubicBezTo>
                <a:cubicBezTo>
                  <a:pt x="2078629" y="1125415"/>
                  <a:pt x="2095943" y="1117219"/>
                  <a:pt x="2105011" y="1104925"/>
                </a:cubicBezTo>
                <a:lnTo>
                  <a:pt x="2105011" y="1122956"/>
                </a:lnTo>
                <a:cubicBezTo>
                  <a:pt x="2121501" y="1122956"/>
                  <a:pt x="2121501" y="1122956"/>
                  <a:pt x="2121501" y="1122956"/>
                </a:cubicBezTo>
                <a:cubicBezTo>
                  <a:pt x="2121501" y="991001"/>
                  <a:pt x="2121501" y="991001"/>
                  <a:pt x="2121501" y="991001"/>
                </a:cubicBezTo>
                <a:cubicBezTo>
                  <a:pt x="2104186" y="991001"/>
                  <a:pt x="2104186" y="991001"/>
                  <a:pt x="2104186" y="991001"/>
                </a:cubicBezTo>
                <a:cubicBezTo>
                  <a:pt x="2104186" y="1082796"/>
                  <a:pt x="2104186" y="1082796"/>
                  <a:pt x="2104186" y="1082796"/>
                </a:cubicBezTo>
                <a:cubicBezTo>
                  <a:pt x="2095943" y="1099188"/>
                  <a:pt x="2078629" y="1109843"/>
                  <a:pt x="2060490" y="1109843"/>
                </a:cubicBezTo>
                <a:cubicBezTo>
                  <a:pt x="2045649" y="1109843"/>
                  <a:pt x="2034105" y="1103286"/>
                  <a:pt x="2026685" y="1092631"/>
                </a:cubicBezTo>
                <a:cubicBezTo>
                  <a:pt x="2022562" y="1086075"/>
                  <a:pt x="2019264" y="1077059"/>
                  <a:pt x="2019264" y="1059028"/>
                </a:cubicBezTo>
                <a:cubicBezTo>
                  <a:pt x="2019264" y="991001"/>
                  <a:pt x="2019264" y="991001"/>
                  <a:pt x="2019264" y="991001"/>
                </a:cubicBezTo>
                <a:cubicBezTo>
                  <a:pt x="2002774" y="991001"/>
                  <a:pt x="2002774" y="991001"/>
                  <a:pt x="2002774" y="991001"/>
                </a:cubicBezTo>
                <a:close/>
                <a:moveTo>
                  <a:pt x="1826077" y="991001"/>
                </a:moveTo>
                <a:cubicBezTo>
                  <a:pt x="1826077" y="1061486"/>
                  <a:pt x="1826077" y="1061486"/>
                  <a:pt x="1826077" y="1061486"/>
                </a:cubicBezTo>
                <a:cubicBezTo>
                  <a:pt x="1826077" y="1078698"/>
                  <a:pt x="1828546" y="1089353"/>
                  <a:pt x="1833484" y="1098368"/>
                </a:cubicBezTo>
                <a:cubicBezTo>
                  <a:pt x="1843359" y="1115580"/>
                  <a:pt x="1861464" y="1125415"/>
                  <a:pt x="1883684" y="1125415"/>
                </a:cubicBezTo>
                <a:cubicBezTo>
                  <a:pt x="1901789" y="1125415"/>
                  <a:pt x="1919071" y="1117219"/>
                  <a:pt x="1928123" y="1104925"/>
                </a:cubicBezTo>
                <a:lnTo>
                  <a:pt x="1928123" y="1122956"/>
                </a:lnTo>
                <a:cubicBezTo>
                  <a:pt x="1943759" y="1122956"/>
                  <a:pt x="1943759" y="1122956"/>
                  <a:pt x="1943759" y="1122956"/>
                </a:cubicBezTo>
                <a:cubicBezTo>
                  <a:pt x="1943759" y="991001"/>
                  <a:pt x="1943759" y="991001"/>
                  <a:pt x="1943759" y="991001"/>
                </a:cubicBezTo>
                <a:cubicBezTo>
                  <a:pt x="1927300" y="991001"/>
                  <a:pt x="1927300" y="991001"/>
                  <a:pt x="1927300" y="991001"/>
                </a:cubicBezTo>
                <a:cubicBezTo>
                  <a:pt x="1927300" y="1082796"/>
                  <a:pt x="1927300" y="1082796"/>
                  <a:pt x="1927300" y="1082796"/>
                </a:cubicBezTo>
                <a:cubicBezTo>
                  <a:pt x="1919071" y="1099188"/>
                  <a:pt x="1901789" y="1109843"/>
                  <a:pt x="1883684" y="1109843"/>
                </a:cubicBezTo>
                <a:cubicBezTo>
                  <a:pt x="1868871" y="1109843"/>
                  <a:pt x="1857349" y="1103286"/>
                  <a:pt x="1849943" y="1092631"/>
                </a:cubicBezTo>
                <a:cubicBezTo>
                  <a:pt x="1845828" y="1086075"/>
                  <a:pt x="1842536" y="1077059"/>
                  <a:pt x="1842536" y="1059028"/>
                </a:cubicBezTo>
                <a:cubicBezTo>
                  <a:pt x="1842536" y="991001"/>
                  <a:pt x="1842536" y="991001"/>
                  <a:pt x="1842536" y="991001"/>
                </a:cubicBezTo>
                <a:cubicBezTo>
                  <a:pt x="1826077" y="991001"/>
                  <a:pt x="1826077" y="991001"/>
                  <a:pt x="1826077" y="991001"/>
                </a:cubicBezTo>
                <a:close/>
                <a:moveTo>
                  <a:pt x="1621793" y="991000"/>
                </a:moveTo>
                <a:lnTo>
                  <a:pt x="1621793" y="1122984"/>
                </a:lnTo>
                <a:lnTo>
                  <a:pt x="1638206" y="1122984"/>
                </a:lnTo>
                <a:lnTo>
                  <a:pt x="1638206" y="991000"/>
                </a:lnTo>
                <a:close/>
                <a:moveTo>
                  <a:pt x="1392839" y="988569"/>
                </a:moveTo>
                <a:cubicBezTo>
                  <a:pt x="1370626" y="988569"/>
                  <a:pt x="1347590" y="1002499"/>
                  <a:pt x="1347590" y="1026263"/>
                </a:cubicBezTo>
                <a:cubicBezTo>
                  <a:pt x="1347590" y="1071332"/>
                  <a:pt x="1424102" y="1053305"/>
                  <a:pt x="1424102" y="1086901"/>
                </a:cubicBezTo>
                <a:cubicBezTo>
                  <a:pt x="1424102" y="1100831"/>
                  <a:pt x="1410116" y="1109845"/>
                  <a:pt x="1393662" y="1109845"/>
                </a:cubicBezTo>
                <a:cubicBezTo>
                  <a:pt x="1378853" y="1109845"/>
                  <a:pt x="1364867" y="1104109"/>
                  <a:pt x="1353349" y="1094276"/>
                </a:cubicBezTo>
                <a:lnTo>
                  <a:pt x="1343476" y="1106568"/>
                </a:lnTo>
                <a:cubicBezTo>
                  <a:pt x="1354994" y="1117220"/>
                  <a:pt x="1372271" y="1125414"/>
                  <a:pt x="1394484" y="1125414"/>
                </a:cubicBezTo>
                <a:cubicBezTo>
                  <a:pt x="1419988" y="1125414"/>
                  <a:pt x="1440556" y="1110665"/>
                  <a:pt x="1440556" y="1086082"/>
                </a:cubicBezTo>
                <a:cubicBezTo>
                  <a:pt x="1440556" y="1040193"/>
                  <a:pt x="1364044" y="1055763"/>
                  <a:pt x="1364044" y="1026263"/>
                </a:cubicBezTo>
                <a:cubicBezTo>
                  <a:pt x="1364044" y="1010694"/>
                  <a:pt x="1379675" y="1004138"/>
                  <a:pt x="1393662" y="1004138"/>
                </a:cubicBezTo>
                <a:cubicBezTo>
                  <a:pt x="1406825" y="1004138"/>
                  <a:pt x="1415052" y="1007416"/>
                  <a:pt x="1426569" y="1014791"/>
                </a:cubicBezTo>
                <a:cubicBezTo>
                  <a:pt x="1435619" y="1000861"/>
                  <a:pt x="1435619" y="1000861"/>
                  <a:pt x="1435619" y="1000861"/>
                </a:cubicBezTo>
                <a:cubicBezTo>
                  <a:pt x="1425747" y="994305"/>
                  <a:pt x="1410938" y="988569"/>
                  <a:pt x="1392839" y="988569"/>
                </a:cubicBezTo>
                <a:close/>
                <a:moveTo>
                  <a:pt x="1239903" y="988569"/>
                </a:moveTo>
                <a:cubicBezTo>
                  <a:pt x="1220944" y="988569"/>
                  <a:pt x="1203633" y="995126"/>
                  <a:pt x="1192917" y="1009879"/>
                </a:cubicBezTo>
                <a:lnTo>
                  <a:pt x="1192917" y="991028"/>
                </a:lnTo>
                <a:cubicBezTo>
                  <a:pt x="1177255" y="991028"/>
                  <a:pt x="1177255" y="991028"/>
                  <a:pt x="1177255" y="991028"/>
                </a:cubicBezTo>
                <a:cubicBezTo>
                  <a:pt x="1177255" y="1122983"/>
                  <a:pt x="1177255" y="1122983"/>
                  <a:pt x="1177255" y="1122983"/>
                </a:cubicBezTo>
                <a:cubicBezTo>
                  <a:pt x="1193742" y="1122983"/>
                  <a:pt x="1193742" y="1122983"/>
                  <a:pt x="1193742" y="1122983"/>
                </a:cubicBezTo>
                <a:cubicBezTo>
                  <a:pt x="1193742" y="1031188"/>
                  <a:pt x="1193742" y="1031188"/>
                  <a:pt x="1193742" y="1031188"/>
                </a:cubicBezTo>
                <a:cubicBezTo>
                  <a:pt x="1203633" y="1013977"/>
                  <a:pt x="1220120" y="1004141"/>
                  <a:pt x="1239903" y="1004141"/>
                </a:cubicBezTo>
                <a:cubicBezTo>
                  <a:pt x="1253917" y="1004141"/>
                  <a:pt x="1266281" y="1010698"/>
                  <a:pt x="1274524" y="1021353"/>
                </a:cubicBezTo>
                <a:cubicBezTo>
                  <a:pt x="1278646" y="1027910"/>
                  <a:pt x="1281943" y="1036106"/>
                  <a:pt x="1281943" y="1054137"/>
                </a:cubicBezTo>
                <a:cubicBezTo>
                  <a:pt x="1281943" y="1122983"/>
                  <a:pt x="1281943" y="1122983"/>
                  <a:pt x="1281943" y="1122983"/>
                </a:cubicBezTo>
                <a:cubicBezTo>
                  <a:pt x="1298429" y="1122983"/>
                  <a:pt x="1298429" y="1122983"/>
                  <a:pt x="1298429" y="1122983"/>
                </a:cubicBezTo>
                <a:cubicBezTo>
                  <a:pt x="1298429" y="1052498"/>
                  <a:pt x="1298429" y="1052498"/>
                  <a:pt x="1298429" y="1052498"/>
                </a:cubicBezTo>
                <a:cubicBezTo>
                  <a:pt x="1298429" y="1031188"/>
                  <a:pt x="1294308" y="1019714"/>
                  <a:pt x="1286889" y="1010698"/>
                </a:cubicBezTo>
                <a:cubicBezTo>
                  <a:pt x="1276173" y="995945"/>
                  <a:pt x="1258862" y="988569"/>
                  <a:pt x="1239903" y="988569"/>
                </a:cubicBezTo>
                <a:close/>
                <a:moveTo>
                  <a:pt x="2200381" y="955227"/>
                </a:moveTo>
                <a:cubicBezTo>
                  <a:pt x="2200381" y="991228"/>
                  <a:pt x="2200381" y="991228"/>
                  <a:pt x="2200381" y="991228"/>
                </a:cubicBezTo>
                <a:cubicBezTo>
                  <a:pt x="2163406" y="991228"/>
                  <a:pt x="2163406" y="991228"/>
                  <a:pt x="2163406" y="991228"/>
                </a:cubicBezTo>
                <a:cubicBezTo>
                  <a:pt x="2163406" y="1006774"/>
                  <a:pt x="2163406" y="1006774"/>
                  <a:pt x="2163406" y="1006774"/>
                </a:cubicBezTo>
                <a:cubicBezTo>
                  <a:pt x="2200381" y="1006774"/>
                  <a:pt x="2200381" y="1006774"/>
                  <a:pt x="2200381" y="1006774"/>
                </a:cubicBezTo>
                <a:cubicBezTo>
                  <a:pt x="2200381" y="1078777"/>
                  <a:pt x="2200381" y="1078777"/>
                  <a:pt x="2200381" y="1078777"/>
                </a:cubicBezTo>
                <a:cubicBezTo>
                  <a:pt x="2200381" y="1094323"/>
                  <a:pt x="2203667" y="1103323"/>
                  <a:pt x="2209419" y="1110687"/>
                </a:cubicBezTo>
                <a:cubicBezTo>
                  <a:pt x="2218457" y="1122142"/>
                  <a:pt x="2232425" y="1125415"/>
                  <a:pt x="2244750" y="1125415"/>
                </a:cubicBezTo>
                <a:cubicBezTo>
                  <a:pt x="2249680" y="1125415"/>
                  <a:pt x="2257075" y="1124597"/>
                  <a:pt x="2261183" y="1123779"/>
                </a:cubicBezTo>
                <a:cubicBezTo>
                  <a:pt x="2258718" y="1108233"/>
                  <a:pt x="2258718" y="1108233"/>
                  <a:pt x="2258718" y="1108233"/>
                </a:cubicBezTo>
                <a:cubicBezTo>
                  <a:pt x="2253788" y="1109869"/>
                  <a:pt x="2248037" y="1109869"/>
                  <a:pt x="2244750" y="1109869"/>
                </a:cubicBezTo>
                <a:cubicBezTo>
                  <a:pt x="2234890" y="1109869"/>
                  <a:pt x="2226674" y="1106596"/>
                  <a:pt x="2222565" y="1100869"/>
                </a:cubicBezTo>
                <a:cubicBezTo>
                  <a:pt x="2219279" y="1096778"/>
                  <a:pt x="2216814" y="1091050"/>
                  <a:pt x="2216814" y="1078777"/>
                </a:cubicBezTo>
                <a:cubicBezTo>
                  <a:pt x="2216814" y="1006774"/>
                  <a:pt x="2216814" y="1006774"/>
                  <a:pt x="2216814" y="1006774"/>
                </a:cubicBezTo>
                <a:cubicBezTo>
                  <a:pt x="2261183" y="1006774"/>
                  <a:pt x="2261183" y="1006774"/>
                  <a:pt x="2261183" y="1006774"/>
                </a:cubicBezTo>
                <a:lnTo>
                  <a:pt x="2261183" y="991228"/>
                </a:lnTo>
                <a:cubicBezTo>
                  <a:pt x="2216814" y="991228"/>
                  <a:pt x="2216814" y="991228"/>
                  <a:pt x="2216814" y="991228"/>
                </a:cubicBezTo>
                <a:cubicBezTo>
                  <a:pt x="2216814" y="955227"/>
                  <a:pt x="2216814" y="955227"/>
                  <a:pt x="2216814" y="955227"/>
                </a:cubicBezTo>
                <a:cubicBezTo>
                  <a:pt x="2200381" y="955227"/>
                  <a:pt x="2200381" y="955227"/>
                  <a:pt x="2200381" y="955227"/>
                </a:cubicBezTo>
                <a:close/>
                <a:moveTo>
                  <a:pt x="1717170" y="955227"/>
                </a:moveTo>
                <a:cubicBezTo>
                  <a:pt x="1717170" y="991228"/>
                  <a:pt x="1717170" y="991228"/>
                  <a:pt x="1717170" y="991228"/>
                </a:cubicBezTo>
                <a:cubicBezTo>
                  <a:pt x="1680110" y="991228"/>
                  <a:pt x="1680110" y="991228"/>
                  <a:pt x="1680110" y="991228"/>
                </a:cubicBezTo>
                <a:cubicBezTo>
                  <a:pt x="1680110" y="1006774"/>
                  <a:pt x="1680110" y="1006774"/>
                  <a:pt x="1680110" y="1006774"/>
                </a:cubicBezTo>
                <a:cubicBezTo>
                  <a:pt x="1717170" y="1006774"/>
                  <a:pt x="1717170" y="1006774"/>
                  <a:pt x="1717170" y="1006774"/>
                </a:cubicBezTo>
                <a:cubicBezTo>
                  <a:pt x="1717170" y="1078777"/>
                  <a:pt x="1717170" y="1078777"/>
                  <a:pt x="1717170" y="1078777"/>
                </a:cubicBezTo>
                <a:cubicBezTo>
                  <a:pt x="1717170" y="1094323"/>
                  <a:pt x="1720464" y="1103323"/>
                  <a:pt x="1726228" y="1110687"/>
                </a:cubicBezTo>
                <a:cubicBezTo>
                  <a:pt x="1735287" y="1122142"/>
                  <a:pt x="1749287" y="1125415"/>
                  <a:pt x="1761641" y="1125415"/>
                </a:cubicBezTo>
                <a:cubicBezTo>
                  <a:pt x="1766582" y="1125415"/>
                  <a:pt x="1774817" y="1124597"/>
                  <a:pt x="1778935" y="1123779"/>
                </a:cubicBezTo>
                <a:cubicBezTo>
                  <a:pt x="1775641" y="1108233"/>
                  <a:pt x="1775641" y="1108233"/>
                  <a:pt x="1775641" y="1108233"/>
                </a:cubicBezTo>
                <a:cubicBezTo>
                  <a:pt x="1770700" y="1109869"/>
                  <a:pt x="1765758" y="1109869"/>
                  <a:pt x="1761641" y="1109869"/>
                </a:cubicBezTo>
                <a:cubicBezTo>
                  <a:pt x="1751758" y="1109869"/>
                  <a:pt x="1744346" y="1106596"/>
                  <a:pt x="1739405" y="1100868"/>
                </a:cubicBezTo>
                <a:cubicBezTo>
                  <a:pt x="1736111" y="1096778"/>
                  <a:pt x="1733640" y="1091050"/>
                  <a:pt x="1733640" y="1078777"/>
                </a:cubicBezTo>
                <a:cubicBezTo>
                  <a:pt x="1733640" y="1006774"/>
                  <a:pt x="1733640" y="1006774"/>
                  <a:pt x="1733640" y="1006774"/>
                </a:cubicBezTo>
                <a:cubicBezTo>
                  <a:pt x="1778935" y="1006774"/>
                  <a:pt x="1778935" y="1006774"/>
                  <a:pt x="1778935" y="1006774"/>
                </a:cubicBezTo>
                <a:lnTo>
                  <a:pt x="1778935" y="991228"/>
                </a:lnTo>
                <a:cubicBezTo>
                  <a:pt x="1733640" y="991228"/>
                  <a:pt x="1733640" y="991228"/>
                  <a:pt x="1733640" y="991228"/>
                </a:cubicBezTo>
                <a:cubicBezTo>
                  <a:pt x="1733640" y="955227"/>
                  <a:pt x="1733640" y="955227"/>
                  <a:pt x="1733640" y="955227"/>
                </a:cubicBezTo>
                <a:cubicBezTo>
                  <a:pt x="1717170" y="955227"/>
                  <a:pt x="1717170" y="955227"/>
                  <a:pt x="1717170" y="955227"/>
                </a:cubicBezTo>
                <a:close/>
                <a:moveTo>
                  <a:pt x="1512186" y="955226"/>
                </a:moveTo>
                <a:cubicBezTo>
                  <a:pt x="1512186" y="991228"/>
                  <a:pt x="1512186" y="991228"/>
                  <a:pt x="1512186" y="991228"/>
                </a:cubicBezTo>
                <a:cubicBezTo>
                  <a:pt x="1475127" y="991228"/>
                  <a:pt x="1475127" y="991228"/>
                  <a:pt x="1475127" y="991228"/>
                </a:cubicBezTo>
                <a:cubicBezTo>
                  <a:pt x="1475127" y="1006774"/>
                  <a:pt x="1475127" y="1006774"/>
                  <a:pt x="1475127" y="1006774"/>
                </a:cubicBezTo>
                <a:cubicBezTo>
                  <a:pt x="1512186" y="1006774"/>
                  <a:pt x="1512186" y="1006774"/>
                  <a:pt x="1512186" y="1006774"/>
                </a:cubicBezTo>
                <a:cubicBezTo>
                  <a:pt x="1512186" y="1078777"/>
                  <a:pt x="1512186" y="1078777"/>
                  <a:pt x="1512186" y="1078777"/>
                </a:cubicBezTo>
                <a:cubicBezTo>
                  <a:pt x="1512186" y="1094323"/>
                  <a:pt x="1515480" y="1103323"/>
                  <a:pt x="1521245" y="1110687"/>
                </a:cubicBezTo>
                <a:cubicBezTo>
                  <a:pt x="1530304" y="1122142"/>
                  <a:pt x="1544304" y="1125415"/>
                  <a:pt x="1556657" y="1125415"/>
                </a:cubicBezTo>
                <a:cubicBezTo>
                  <a:pt x="1561599" y="1125415"/>
                  <a:pt x="1569010" y="1124596"/>
                  <a:pt x="1573952" y="1123778"/>
                </a:cubicBezTo>
                <a:cubicBezTo>
                  <a:pt x="1570658" y="1108232"/>
                  <a:pt x="1570658" y="1108232"/>
                  <a:pt x="1570658" y="1108232"/>
                </a:cubicBezTo>
                <a:cubicBezTo>
                  <a:pt x="1565716" y="1109868"/>
                  <a:pt x="1559952" y="1109868"/>
                  <a:pt x="1556657" y="1109868"/>
                </a:cubicBezTo>
                <a:cubicBezTo>
                  <a:pt x="1546775" y="1109868"/>
                  <a:pt x="1539363" y="1106596"/>
                  <a:pt x="1534422" y="1100868"/>
                </a:cubicBezTo>
                <a:cubicBezTo>
                  <a:pt x="1531128" y="1096777"/>
                  <a:pt x="1528657" y="1091050"/>
                  <a:pt x="1528657" y="1078777"/>
                </a:cubicBezTo>
                <a:cubicBezTo>
                  <a:pt x="1528657" y="1006774"/>
                  <a:pt x="1528657" y="1006774"/>
                  <a:pt x="1528657" y="1006774"/>
                </a:cubicBezTo>
                <a:cubicBezTo>
                  <a:pt x="1573952" y="1006774"/>
                  <a:pt x="1573952" y="1006774"/>
                  <a:pt x="1573952" y="1006774"/>
                </a:cubicBezTo>
                <a:lnTo>
                  <a:pt x="1573952" y="991228"/>
                </a:lnTo>
                <a:cubicBezTo>
                  <a:pt x="1528657" y="991228"/>
                  <a:pt x="1528657" y="991228"/>
                  <a:pt x="1528657" y="991228"/>
                </a:cubicBezTo>
                <a:cubicBezTo>
                  <a:pt x="1528657" y="955226"/>
                  <a:pt x="1528657" y="955226"/>
                  <a:pt x="1528657" y="955226"/>
                </a:cubicBezTo>
                <a:cubicBezTo>
                  <a:pt x="1512186" y="955226"/>
                  <a:pt x="1512186" y="955226"/>
                  <a:pt x="1512186" y="955226"/>
                </a:cubicBezTo>
                <a:close/>
                <a:moveTo>
                  <a:pt x="1629999" y="930566"/>
                </a:moveTo>
                <a:cubicBezTo>
                  <a:pt x="1621803" y="930566"/>
                  <a:pt x="1615158" y="937175"/>
                  <a:pt x="1615158" y="945328"/>
                </a:cubicBezTo>
                <a:cubicBezTo>
                  <a:pt x="1615158" y="953481"/>
                  <a:pt x="1621803" y="960090"/>
                  <a:pt x="1629999" y="960090"/>
                </a:cubicBezTo>
                <a:cubicBezTo>
                  <a:pt x="1638195" y="960090"/>
                  <a:pt x="1644840" y="953481"/>
                  <a:pt x="1644840" y="945328"/>
                </a:cubicBezTo>
                <a:cubicBezTo>
                  <a:pt x="1644840" y="937175"/>
                  <a:pt x="1638195" y="930566"/>
                  <a:pt x="1629999" y="930566"/>
                </a:cubicBezTo>
                <a:close/>
                <a:moveTo>
                  <a:pt x="1097637" y="920841"/>
                </a:moveTo>
                <a:lnTo>
                  <a:pt x="1097637" y="1122983"/>
                </a:lnTo>
                <a:lnTo>
                  <a:pt x="1114748" y="1122983"/>
                </a:lnTo>
                <a:lnTo>
                  <a:pt x="1114748" y="920841"/>
                </a:lnTo>
                <a:close/>
                <a:moveTo>
                  <a:pt x="1971694" y="746138"/>
                </a:moveTo>
                <a:cubicBezTo>
                  <a:pt x="2011122" y="746138"/>
                  <a:pt x="2011122" y="746138"/>
                  <a:pt x="2011122" y="746138"/>
                </a:cubicBezTo>
                <a:cubicBezTo>
                  <a:pt x="2024265" y="746138"/>
                  <a:pt x="2031658" y="749414"/>
                  <a:pt x="2036586" y="755147"/>
                </a:cubicBezTo>
                <a:cubicBezTo>
                  <a:pt x="2041515" y="760062"/>
                  <a:pt x="2043979" y="766614"/>
                  <a:pt x="2043979" y="773167"/>
                </a:cubicBezTo>
                <a:cubicBezTo>
                  <a:pt x="2043979" y="780538"/>
                  <a:pt x="2041515" y="787091"/>
                  <a:pt x="2036586" y="792005"/>
                </a:cubicBezTo>
                <a:cubicBezTo>
                  <a:pt x="2031658" y="797739"/>
                  <a:pt x="2024265" y="801015"/>
                  <a:pt x="2011122" y="801015"/>
                </a:cubicBezTo>
                <a:lnTo>
                  <a:pt x="1971694" y="801015"/>
                </a:lnTo>
                <a:cubicBezTo>
                  <a:pt x="1971694" y="746138"/>
                  <a:pt x="1971694" y="746138"/>
                  <a:pt x="1971694" y="746138"/>
                </a:cubicBezTo>
                <a:close/>
                <a:moveTo>
                  <a:pt x="2187676" y="727381"/>
                </a:moveTo>
                <a:cubicBezTo>
                  <a:pt x="2208408" y="727381"/>
                  <a:pt x="2225215" y="744409"/>
                  <a:pt x="2225215" y="765413"/>
                </a:cubicBezTo>
                <a:cubicBezTo>
                  <a:pt x="2225215" y="786418"/>
                  <a:pt x="2208408" y="803445"/>
                  <a:pt x="2187676" y="803445"/>
                </a:cubicBezTo>
                <a:cubicBezTo>
                  <a:pt x="2166943" y="803445"/>
                  <a:pt x="2150136" y="786418"/>
                  <a:pt x="2150136" y="765413"/>
                </a:cubicBezTo>
                <a:cubicBezTo>
                  <a:pt x="2150136" y="744409"/>
                  <a:pt x="2166943" y="727381"/>
                  <a:pt x="2187676" y="727381"/>
                </a:cubicBezTo>
                <a:close/>
                <a:moveTo>
                  <a:pt x="1319032" y="727381"/>
                </a:moveTo>
                <a:cubicBezTo>
                  <a:pt x="1339476" y="727381"/>
                  <a:pt x="1356048" y="744408"/>
                  <a:pt x="1356048" y="765413"/>
                </a:cubicBezTo>
                <a:cubicBezTo>
                  <a:pt x="1356048" y="786417"/>
                  <a:pt x="1339476" y="803445"/>
                  <a:pt x="1319032" y="803445"/>
                </a:cubicBezTo>
                <a:cubicBezTo>
                  <a:pt x="1298589" y="803445"/>
                  <a:pt x="1282016" y="786417"/>
                  <a:pt x="1282016" y="765413"/>
                </a:cubicBezTo>
                <a:cubicBezTo>
                  <a:pt x="1282016" y="744408"/>
                  <a:pt x="1298589" y="727381"/>
                  <a:pt x="1319032" y="727381"/>
                </a:cubicBezTo>
                <a:close/>
                <a:moveTo>
                  <a:pt x="1610966" y="695428"/>
                </a:moveTo>
                <a:lnTo>
                  <a:pt x="1610966" y="835399"/>
                </a:lnTo>
                <a:lnTo>
                  <a:pt x="1649030" y="835399"/>
                </a:lnTo>
                <a:lnTo>
                  <a:pt x="1649030" y="695428"/>
                </a:lnTo>
                <a:close/>
                <a:moveTo>
                  <a:pt x="1427634" y="695428"/>
                </a:moveTo>
                <a:cubicBezTo>
                  <a:pt x="1427634" y="770019"/>
                  <a:pt x="1427634" y="770019"/>
                  <a:pt x="1427634" y="770019"/>
                </a:cubicBezTo>
                <a:cubicBezTo>
                  <a:pt x="1427634" y="790511"/>
                  <a:pt x="1432569" y="805265"/>
                  <a:pt x="1441617" y="815921"/>
                </a:cubicBezTo>
                <a:cubicBezTo>
                  <a:pt x="1453133" y="829856"/>
                  <a:pt x="1470405" y="838872"/>
                  <a:pt x="1490146" y="838872"/>
                </a:cubicBezTo>
                <a:cubicBezTo>
                  <a:pt x="1503307" y="838872"/>
                  <a:pt x="1516467" y="833954"/>
                  <a:pt x="1527982" y="824118"/>
                </a:cubicBezTo>
                <a:cubicBezTo>
                  <a:pt x="1527982" y="835594"/>
                  <a:pt x="1527982" y="835594"/>
                  <a:pt x="1527982" y="835594"/>
                </a:cubicBezTo>
                <a:cubicBezTo>
                  <a:pt x="1564173" y="835594"/>
                  <a:pt x="1564173" y="835594"/>
                  <a:pt x="1564173" y="835594"/>
                </a:cubicBezTo>
                <a:cubicBezTo>
                  <a:pt x="1564173" y="695428"/>
                  <a:pt x="1564173" y="695428"/>
                  <a:pt x="1564173" y="695428"/>
                </a:cubicBezTo>
                <a:lnTo>
                  <a:pt x="1526337" y="695428"/>
                </a:lnTo>
                <a:cubicBezTo>
                  <a:pt x="1526337" y="786413"/>
                  <a:pt x="1526337" y="786413"/>
                  <a:pt x="1526337" y="786413"/>
                </a:cubicBezTo>
                <a:cubicBezTo>
                  <a:pt x="1521402" y="792970"/>
                  <a:pt x="1509887" y="803626"/>
                  <a:pt x="1493436" y="803626"/>
                </a:cubicBezTo>
                <a:cubicBezTo>
                  <a:pt x="1486034" y="803626"/>
                  <a:pt x="1477808" y="801987"/>
                  <a:pt x="1472051" y="795429"/>
                </a:cubicBezTo>
                <a:cubicBezTo>
                  <a:pt x="1467938" y="790511"/>
                  <a:pt x="1465470" y="783954"/>
                  <a:pt x="1465470" y="771659"/>
                </a:cubicBezTo>
                <a:cubicBezTo>
                  <a:pt x="1465470" y="695428"/>
                  <a:pt x="1465470" y="695428"/>
                  <a:pt x="1465470" y="695428"/>
                </a:cubicBezTo>
                <a:cubicBezTo>
                  <a:pt x="1427634" y="695428"/>
                  <a:pt x="1427634" y="695428"/>
                  <a:pt x="1427634" y="695428"/>
                </a:cubicBezTo>
                <a:close/>
                <a:moveTo>
                  <a:pt x="2187676" y="692997"/>
                </a:moveTo>
                <a:cubicBezTo>
                  <a:pt x="2146500" y="692997"/>
                  <a:pt x="2113121" y="725652"/>
                  <a:pt x="2113121" y="765934"/>
                </a:cubicBezTo>
                <a:cubicBezTo>
                  <a:pt x="2113121" y="806216"/>
                  <a:pt x="2146500" y="838872"/>
                  <a:pt x="2187676" y="838872"/>
                </a:cubicBezTo>
                <a:cubicBezTo>
                  <a:pt x="2228852" y="838872"/>
                  <a:pt x="2262231" y="806216"/>
                  <a:pt x="2262231" y="765934"/>
                </a:cubicBezTo>
                <a:cubicBezTo>
                  <a:pt x="2262231" y="725652"/>
                  <a:pt x="2228852" y="692997"/>
                  <a:pt x="2187676" y="692997"/>
                </a:cubicBezTo>
                <a:close/>
                <a:moveTo>
                  <a:pt x="1742780" y="692997"/>
                </a:moveTo>
                <a:cubicBezTo>
                  <a:pt x="1714787" y="692997"/>
                  <a:pt x="1688441" y="709387"/>
                  <a:pt x="1688441" y="736431"/>
                </a:cubicBezTo>
                <a:cubicBezTo>
                  <a:pt x="1688441" y="781505"/>
                  <a:pt x="1756776" y="774129"/>
                  <a:pt x="1756776" y="794617"/>
                </a:cubicBezTo>
                <a:cubicBezTo>
                  <a:pt x="1756776" y="801993"/>
                  <a:pt x="1749366" y="806910"/>
                  <a:pt x="1738663" y="806910"/>
                </a:cubicBezTo>
                <a:cubicBezTo>
                  <a:pt x="1724667" y="806910"/>
                  <a:pt x="1709847" y="801993"/>
                  <a:pt x="1699968" y="792978"/>
                </a:cubicBezTo>
                <a:lnTo>
                  <a:pt x="1681855" y="820023"/>
                </a:lnTo>
                <a:cubicBezTo>
                  <a:pt x="1698321" y="832315"/>
                  <a:pt x="1718903" y="838872"/>
                  <a:pt x="1738663" y="838872"/>
                </a:cubicBezTo>
                <a:cubicBezTo>
                  <a:pt x="1768302" y="838872"/>
                  <a:pt x="1794648" y="822481"/>
                  <a:pt x="1794648" y="795437"/>
                </a:cubicBezTo>
                <a:cubicBezTo>
                  <a:pt x="1794648" y="747085"/>
                  <a:pt x="1726313" y="753641"/>
                  <a:pt x="1726313" y="735612"/>
                </a:cubicBezTo>
                <a:cubicBezTo>
                  <a:pt x="1726313" y="728236"/>
                  <a:pt x="1735370" y="724138"/>
                  <a:pt x="1745249" y="724138"/>
                </a:cubicBezTo>
                <a:cubicBezTo>
                  <a:pt x="1755952" y="724138"/>
                  <a:pt x="1765009" y="729056"/>
                  <a:pt x="1772419" y="733973"/>
                </a:cubicBezTo>
                <a:cubicBezTo>
                  <a:pt x="1790531" y="706928"/>
                  <a:pt x="1790531" y="706928"/>
                  <a:pt x="1790531" y="706928"/>
                </a:cubicBezTo>
                <a:cubicBezTo>
                  <a:pt x="1780652" y="699553"/>
                  <a:pt x="1760892" y="692997"/>
                  <a:pt x="1742780" y="692997"/>
                </a:cubicBezTo>
                <a:close/>
                <a:moveTo>
                  <a:pt x="1318858" y="692996"/>
                </a:moveTo>
                <a:cubicBezTo>
                  <a:pt x="1277489" y="692996"/>
                  <a:pt x="1243953" y="725651"/>
                  <a:pt x="1243953" y="765934"/>
                </a:cubicBezTo>
                <a:cubicBezTo>
                  <a:pt x="1243953" y="806216"/>
                  <a:pt x="1277489" y="838871"/>
                  <a:pt x="1318858" y="838871"/>
                </a:cubicBezTo>
                <a:cubicBezTo>
                  <a:pt x="1360226" y="838871"/>
                  <a:pt x="1393762" y="806216"/>
                  <a:pt x="1393762" y="765934"/>
                </a:cubicBezTo>
                <a:cubicBezTo>
                  <a:pt x="1393762" y="725651"/>
                  <a:pt x="1360226" y="692996"/>
                  <a:pt x="1318858" y="692996"/>
                </a:cubicBezTo>
                <a:close/>
                <a:moveTo>
                  <a:pt x="1971694" y="668337"/>
                </a:moveTo>
                <a:cubicBezTo>
                  <a:pt x="1999693" y="668337"/>
                  <a:pt x="1999693" y="668337"/>
                  <a:pt x="1999693" y="668337"/>
                </a:cubicBezTo>
                <a:cubicBezTo>
                  <a:pt x="2011222" y="668337"/>
                  <a:pt x="2016986" y="670795"/>
                  <a:pt x="2021104" y="674891"/>
                </a:cubicBezTo>
                <a:cubicBezTo>
                  <a:pt x="2024397" y="678986"/>
                  <a:pt x="2026868" y="683901"/>
                  <a:pt x="2026868" y="689635"/>
                </a:cubicBezTo>
                <a:cubicBezTo>
                  <a:pt x="2026868" y="695370"/>
                  <a:pt x="2024397" y="700285"/>
                  <a:pt x="2021104" y="704380"/>
                </a:cubicBezTo>
                <a:cubicBezTo>
                  <a:pt x="2016986" y="708476"/>
                  <a:pt x="2011222" y="711753"/>
                  <a:pt x="1999693" y="711753"/>
                </a:cubicBezTo>
                <a:cubicBezTo>
                  <a:pt x="1971694" y="711753"/>
                  <a:pt x="1971694" y="711753"/>
                  <a:pt x="1971694" y="711753"/>
                </a:cubicBezTo>
                <a:close/>
                <a:moveTo>
                  <a:pt x="1932234" y="633258"/>
                </a:moveTo>
                <a:cubicBezTo>
                  <a:pt x="1932234" y="835400"/>
                  <a:pt x="1932234" y="835400"/>
                  <a:pt x="1932234" y="835400"/>
                </a:cubicBezTo>
                <a:cubicBezTo>
                  <a:pt x="2011945" y="835400"/>
                  <a:pt x="2011945" y="835400"/>
                  <a:pt x="2011945" y="835400"/>
                </a:cubicBezTo>
                <a:cubicBezTo>
                  <a:pt x="2037420" y="835400"/>
                  <a:pt x="2053034" y="828852"/>
                  <a:pt x="2064538" y="817395"/>
                </a:cubicBezTo>
                <a:cubicBezTo>
                  <a:pt x="2076043" y="806756"/>
                  <a:pt x="2083439" y="791207"/>
                  <a:pt x="2083439" y="774021"/>
                </a:cubicBezTo>
                <a:cubicBezTo>
                  <a:pt x="2083439" y="751106"/>
                  <a:pt x="2071112" y="731464"/>
                  <a:pt x="2053034" y="722462"/>
                </a:cubicBezTo>
                <a:cubicBezTo>
                  <a:pt x="2059608" y="715097"/>
                  <a:pt x="2066182" y="702002"/>
                  <a:pt x="2066182" y="688090"/>
                </a:cubicBezTo>
                <a:cubicBezTo>
                  <a:pt x="2066182" y="671722"/>
                  <a:pt x="2057964" y="657809"/>
                  <a:pt x="2047281" y="647989"/>
                </a:cubicBezTo>
                <a:cubicBezTo>
                  <a:pt x="2037420" y="638986"/>
                  <a:pt x="2024272" y="633258"/>
                  <a:pt x="2001262" y="633258"/>
                </a:cubicBezTo>
                <a:close/>
                <a:moveTo>
                  <a:pt x="1097636" y="633257"/>
                </a:moveTo>
                <a:lnTo>
                  <a:pt x="1097636" y="835399"/>
                </a:lnTo>
                <a:lnTo>
                  <a:pt x="1222651" y="835399"/>
                </a:lnTo>
                <a:lnTo>
                  <a:pt x="1222651" y="801014"/>
                </a:lnTo>
                <a:lnTo>
                  <a:pt x="1137096" y="801014"/>
                </a:lnTo>
                <a:lnTo>
                  <a:pt x="1137096" y="633257"/>
                </a:lnTo>
                <a:close/>
                <a:moveTo>
                  <a:pt x="2375024" y="630827"/>
                </a:moveTo>
                <a:lnTo>
                  <a:pt x="2375024" y="835400"/>
                </a:lnTo>
                <a:lnTo>
                  <a:pt x="2412738" y="835400"/>
                </a:lnTo>
                <a:lnTo>
                  <a:pt x="2412738" y="774966"/>
                </a:lnTo>
                <a:lnTo>
                  <a:pt x="2472801" y="835400"/>
                </a:lnTo>
                <a:lnTo>
                  <a:pt x="2523086" y="835400"/>
                </a:lnTo>
                <a:lnTo>
                  <a:pt x="2445563" y="758642"/>
                </a:lnTo>
                <a:lnTo>
                  <a:pt x="2514705" y="695429"/>
                </a:lnTo>
                <a:lnTo>
                  <a:pt x="2461277" y="695429"/>
                </a:lnTo>
                <a:lnTo>
                  <a:pt x="2412738" y="740581"/>
                </a:lnTo>
                <a:lnTo>
                  <a:pt x="2412738" y="630827"/>
                </a:lnTo>
                <a:close/>
                <a:moveTo>
                  <a:pt x="2296802" y="630827"/>
                </a:moveTo>
                <a:lnTo>
                  <a:pt x="2296802" y="835400"/>
                </a:lnTo>
                <a:lnTo>
                  <a:pt x="2334516" y="835400"/>
                </a:lnTo>
                <a:lnTo>
                  <a:pt x="2334516" y="630827"/>
                </a:lnTo>
                <a:close/>
                <a:moveTo>
                  <a:pt x="1629998" y="621795"/>
                </a:moveTo>
                <a:cubicBezTo>
                  <a:pt x="1616401" y="621795"/>
                  <a:pt x="1605379" y="632602"/>
                  <a:pt x="1605379" y="645934"/>
                </a:cubicBezTo>
                <a:cubicBezTo>
                  <a:pt x="1605379" y="659267"/>
                  <a:pt x="1616401" y="670073"/>
                  <a:pt x="1629998" y="670073"/>
                </a:cubicBezTo>
                <a:cubicBezTo>
                  <a:pt x="1643595" y="670073"/>
                  <a:pt x="1654617" y="659267"/>
                  <a:pt x="1654617" y="645934"/>
                </a:cubicBezTo>
                <a:cubicBezTo>
                  <a:pt x="1654617" y="632602"/>
                  <a:pt x="1643595" y="621795"/>
                  <a:pt x="1629998" y="621795"/>
                </a:cubicBezTo>
                <a:close/>
                <a:moveTo>
                  <a:pt x="455374" y="326573"/>
                </a:moveTo>
                <a:cubicBezTo>
                  <a:pt x="446321" y="326573"/>
                  <a:pt x="439737" y="333948"/>
                  <a:pt x="439737" y="342143"/>
                </a:cubicBezTo>
                <a:cubicBezTo>
                  <a:pt x="439737" y="878884"/>
                  <a:pt x="439737" y="878884"/>
                  <a:pt x="439737" y="878884"/>
                </a:cubicBezTo>
                <a:cubicBezTo>
                  <a:pt x="439737" y="1014094"/>
                  <a:pt x="550014" y="1124721"/>
                  <a:pt x="686624" y="1124721"/>
                </a:cubicBezTo>
                <a:cubicBezTo>
                  <a:pt x="823235" y="1124721"/>
                  <a:pt x="933512" y="1014094"/>
                  <a:pt x="933512" y="878884"/>
                </a:cubicBezTo>
                <a:cubicBezTo>
                  <a:pt x="933512" y="763341"/>
                  <a:pt x="933512" y="763341"/>
                  <a:pt x="933512" y="763341"/>
                </a:cubicBezTo>
                <a:cubicBezTo>
                  <a:pt x="933512" y="691230"/>
                  <a:pt x="875081" y="632229"/>
                  <a:pt x="802661" y="632229"/>
                </a:cubicBezTo>
                <a:cubicBezTo>
                  <a:pt x="730241" y="632229"/>
                  <a:pt x="670988" y="691230"/>
                  <a:pt x="670988" y="763341"/>
                </a:cubicBezTo>
                <a:cubicBezTo>
                  <a:pt x="670988" y="904287"/>
                  <a:pt x="670988" y="904287"/>
                  <a:pt x="670988" y="904287"/>
                </a:cubicBezTo>
                <a:cubicBezTo>
                  <a:pt x="670988" y="913301"/>
                  <a:pt x="678395" y="919857"/>
                  <a:pt x="686624" y="919857"/>
                </a:cubicBezTo>
                <a:cubicBezTo>
                  <a:pt x="694854" y="919857"/>
                  <a:pt x="702261" y="913301"/>
                  <a:pt x="702261" y="904287"/>
                </a:cubicBezTo>
                <a:cubicBezTo>
                  <a:pt x="702261" y="763341"/>
                  <a:pt x="702261" y="763341"/>
                  <a:pt x="702261" y="763341"/>
                </a:cubicBezTo>
                <a:cubicBezTo>
                  <a:pt x="702261" y="708438"/>
                  <a:pt x="746700" y="663368"/>
                  <a:pt x="802661" y="663368"/>
                </a:cubicBezTo>
                <a:cubicBezTo>
                  <a:pt x="857799" y="663368"/>
                  <a:pt x="903062" y="708438"/>
                  <a:pt x="903062" y="763341"/>
                </a:cubicBezTo>
                <a:cubicBezTo>
                  <a:pt x="903062" y="878884"/>
                  <a:pt x="903062" y="878884"/>
                  <a:pt x="903062" y="878884"/>
                </a:cubicBezTo>
                <a:cubicBezTo>
                  <a:pt x="903062" y="997705"/>
                  <a:pt x="805953" y="1093581"/>
                  <a:pt x="686624" y="1093581"/>
                </a:cubicBezTo>
                <a:cubicBezTo>
                  <a:pt x="567296" y="1093581"/>
                  <a:pt x="470187" y="997705"/>
                  <a:pt x="470187" y="878884"/>
                </a:cubicBezTo>
                <a:cubicBezTo>
                  <a:pt x="470187" y="342143"/>
                  <a:pt x="470187" y="342143"/>
                  <a:pt x="470187" y="342143"/>
                </a:cubicBezTo>
                <a:cubicBezTo>
                  <a:pt x="470187" y="333948"/>
                  <a:pt x="463603" y="326573"/>
                  <a:pt x="455374" y="326573"/>
                </a:cubicBezTo>
                <a:close/>
                <a:moveTo>
                  <a:pt x="0" y="0"/>
                </a:moveTo>
                <a:lnTo>
                  <a:pt x="3594845" y="0"/>
                </a:lnTo>
                <a:lnTo>
                  <a:pt x="3594845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84B38-C9F2-4BE9-A7A5-941A2493D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6360C3-5B56-4DFC-AD8D-E18972398B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6CED8-EA99-4B05-9E4F-0E6E3239C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3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B91E6-54EE-4271-AF12-69A986D3218F}"/>
              </a:ext>
            </a:extLst>
          </p:cNvPr>
          <p:cNvSpPr/>
          <p:nvPr userDrawn="1"/>
        </p:nvSpPr>
        <p:spPr>
          <a:xfrm>
            <a:off x="1" y="0"/>
            <a:ext cx="3451412" cy="6858000"/>
          </a:xfrm>
          <a:prstGeom prst="rect">
            <a:avLst/>
          </a:prstGeom>
          <a:solidFill>
            <a:srgbClr val="FF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9F98F-30D5-4CF0-9954-7B44E8004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67" y="161361"/>
            <a:ext cx="2357715" cy="11293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D01F19C-2ED4-42B3-B8B6-4B2BFD1CD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727152F-3738-4F29-AA13-33D7D52802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84EFD47-C8A0-4D94-8084-CCCCC08E7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AD7B2E-3DDD-44EC-A060-19685131D4FB}"/>
              </a:ext>
            </a:extLst>
          </p:cNvPr>
          <p:cNvSpPr/>
          <p:nvPr userDrawn="1"/>
        </p:nvSpPr>
        <p:spPr>
          <a:xfrm>
            <a:off x="1" y="0"/>
            <a:ext cx="3451412" cy="6858000"/>
          </a:xfrm>
          <a:prstGeom prst="rect">
            <a:avLst/>
          </a:prstGeom>
          <a:solidFill>
            <a:srgbClr val="FFC2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1959B1-0285-44B7-B5A9-CBF5555FB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31F89F3-7013-4EAF-954F-B59EFB572B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24402" y="73823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1FEA28C-6F69-41AB-84F6-FB1F76938C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4402" y="5940613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9AF9651-E0B0-4EC0-9613-9DAB8E4404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24402" y="3022814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8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u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9B1E4A-6364-4766-AB19-680A24A2C19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8" cy="6858000"/>
          </a:xfrm>
          <a:custGeom>
            <a:avLst/>
            <a:gdLst>
              <a:gd name="connsiteX0" fmla="*/ 686799 w 12191998"/>
              <a:gd name="connsiteY0" fmla="*/ 1006632 h 6858000"/>
              <a:gd name="connsiteX1" fmla="*/ 660434 w 12191998"/>
              <a:gd name="connsiteY1" fmla="*/ 1032855 h 6858000"/>
              <a:gd name="connsiteX2" fmla="*/ 686799 w 12191998"/>
              <a:gd name="connsiteY2" fmla="*/ 1059078 h 6858000"/>
              <a:gd name="connsiteX3" fmla="*/ 713164 w 12191998"/>
              <a:gd name="connsiteY3" fmla="*/ 1032855 h 6858000"/>
              <a:gd name="connsiteX4" fmla="*/ 686799 w 12191998"/>
              <a:gd name="connsiteY4" fmla="*/ 1006632 h 6858000"/>
              <a:gd name="connsiteX5" fmla="*/ 2002774 w 12191998"/>
              <a:gd name="connsiteY5" fmla="*/ 991003 h 6858000"/>
              <a:gd name="connsiteX6" fmla="*/ 2002774 w 12191998"/>
              <a:gd name="connsiteY6" fmla="*/ 1061488 h 6858000"/>
              <a:gd name="connsiteX7" fmla="*/ 2011019 w 12191998"/>
              <a:gd name="connsiteY7" fmla="*/ 1098370 h 6858000"/>
              <a:gd name="connsiteX8" fmla="*/ 2060490 w 12191998"/>
              <a:gd name="connsiteY8" fmla="*/ 1125417 h 6858000"/>
              <a:gd name="connsiteX9" fmla="*/ 2105011 w 12191998"/>
              <a:gd name="connsiteY9" fmla="*/ 1104927 h 6858000"/>
              <a:gd name="connsiteX10" fmla="*/ 2105011 w 12191998"/>
              <a:gd name="connsiteY10" fmla="*/ 1122958 h 6858000"/>
              <a:gd name="connsiteX11" fmla="*/ 2121501 w 12191998"/>
              <a:gd name="connsiteY11" fmla="*/ 1122958 h 6858000"/>
              <a:gd name="connsiteX12" fmla="*/ 2121501 w 12191998"/>
              <a:gd name="connsiteY12" fmla="*/ 991003 h 6858000"/>
              <a:gd name="connsiteX13" fmla="*/ 2104186 w 12191998"/>
              <a:gd name="connsiteY13" fmla="*/ 991003 h 6858000"/>
              <a:gd name="connsiteX14" fmla="*/ 2104186 w 12191998"/>
              <a:gd name="connsiteY14" fmla="*/ 1082798 h 6858000"/>
              <a:gd name="connsiteX15" fmla="*/ 2060490 w 12191998"/>
              <a:gd name="connsiteY15" fmla="*/ 1109845 h 6858000"/>
              <a:gd name="connsiteX16" fmla="*/ 2026685 w 12191998"/>
              <a:gd name="connsiteY16" fmla="*/ 1092633 h 6858000"/>
              <a:gd name="connsiteX17" fmla="*/ 2019264 w 12191998"/>
              <a:gd name="connsiteY17" fmla="*/ 1059030 h 6858000"/>
              <a:gd name="connsiteX18" fmla="*/ 2019264 w 12191998"/>
              <a:gd name="connsiteY18" fmla="*/ 991003 h 6858000"/>
              <a:gd name="connsiteX19" fmla="*/ 2002774 w 12191998"/>
              <a:gd name="connsiteY19" fmla="*/ 991003 h 6858000"/>
              <a:gd name="connsiteX20" fmla="*/ 1826077 w 12191998"/>
              <a:gd name="connsiteY20" fmla="*/ 991003 h 6858000"/>
              <a:gd name="connsiteX21" fmla="*/ 1826077 w 12191998"/>
              <a:gd name="connsiteY21" fmla="*/ 1061488 h 6858000"/>
              <a:gd name="connsiteX22" fmla="*/ 1833484 w 12191998"/>
              <a:gd name="connsiteY22" fmla="*/ 1098370 h 6858000"/>
              <a:gd name="connsiteX23" fmla="*/ 1883684 w 12191998"/>
              <a:gd name="connsiteY23" fmla="*/ 1125417 h 6858000"/>
              <a:gd name="connsiteX24" fmla="*/ 1928123 w 12191998"/>
              <a:gd name="connsiteY24" fmla="*/ 1104927 h 6858000"/>
              <a:gd name="connsiteX25" fmla="*/ 1928123 w 12191998"/>
              <a:gd name="connsiteY25" fmla="*/ 1122958 h 6858000"/>
              <a:gd name="connsiteX26" fmla="*/ 1943759 w 12191998"/>
              <a:gd name="connsiteY26" fmla="*/ 1122958 h 6858000"/>
              <a:gd name="connsiteX27" fmla="*/ 1943759 w 12191998"/>
              <a:gd name="connsiteY27" fmla="*/ 991003 h 6858000"/>
              <a:gd name="connsiteX28" fmla="*/ 1927300 w 12191998"/>
              <a:gd name="connsiteY28" fmla="*/ 991003 h 6858000"/>
              <a:gd name="connsiteX29" fmla="*/ 1927300 w 12191998"/>
              <a:gd name="connsiteY29" fmla="*/ 1082798 h 6858000"/>
              <a:gd name="connsiteX30" fmla="*/ 1883684 w 12191998"/>
              <a:gd name="connsiteY30" fmla="*/ 1109845 h 6858000"/>
              <a:gd name="connsiteX31" fmla="*/ 1849943 w 12191998"/>
              <a:gd name="connsiteY31" fmla="*/ 1092633 h 6858000"/>
              <a:gd name="connsiteX32" fmla="*/ 1842536 w 12191998"/>
              <a:gd name="connsiteY32" fmla="*/ 1059030 h 6858000"/>
              <a:gd name="connsiteX33" fmla="*/ 1842536 w 12191998"/>
              <a:gd name="connsiteY33" fmla="*/ 991003 h 6858000"/>
              <a:gd name="connsiteX34" fmla="*/ 1826077 w 12191998"/>
              <a:gd name="connsiteY34" fmla="*/ 991003 h 6858000"/>
              <a:gd name="connsiteX35" fmla="*/ 1621793 w 12191998"/>
              <a:gd name="connsiteY35" fmla="*/ 991002 h 6858000"/>
              <a:gd name="connsiteX36" fmla="*/ 1621793 w 12191998"/>
              <a:gd name="connsiteY36" fmla="*/ 1122986 h 6858000"/>
              <a:gd name="connsiteX37" fmla="*/ 1638206 w 12191998"/>
              <a:gd name="connsiteY37" fmla="*/ 1122986 h 6858000"/>
              <a:gd name="connsiteX38" fmla="*/ 1638206 w 12191998"/>
              <a:gd name="connsiteY38" fmla="*/ 991002 h 6858000"/>
              <a:gd name="connsiteX39" fmla="*/ 1392839 w 12191998"/>
              <a:gd name="connsiteY39" fmla="*/ 988571 h 6858000"/>
              <a:gd name="connsiteX40" fmla="*/ 1347590 w 12191998"/>
              <a:gd name="connsiteY40" fmla="*/ 1026265 h 6858000"/>
              <a:gd name="connsiteX41" fmla="*/ 1424102 w 12191998"/>
              <a:gd name="connsiteY41" fmla="*/ 1086903 h 6858000"/>
              <a:gd name="connsiteX42" fmla="*/ 1393662 w 12191998"/>
              <a:gd name="connsiteY42" fmla="*/ 1109847 h 6858000"/>
              <a:gd name="connsiteX43" fmla="*/ 1353349 w 12191998"/>
              <a:gd name="connsiteY43" fmla="*/ 1094278 h 6858000"/>
              <a:gd name="connsiteX44" fmla="*/ 1343476 w 12191998"/>
              <a:gd name="connsiteY44" fmla="*/ 1106570 h 6858000"/>
              <a:gd name="connsiteX45" fmla="*/ 1394484 w 12191998"/>
              <a:gd name="connsiteY45" fmla="*/ 1125416 h 6858000"/>
              <a:gd name="connsiteX46" fmla="*/ 1440556 w 12191998"/>
              <a:gd name="connsiteY46" fmla="*/ 1086084 h 6858000"/>
              <a:gd name="connsiteX47" fmla="*/ 1364044 w 12191998"/>
              <a:gd name="connsiteY47" fmla="*/ 1026265 h 6858000"/>
              <a:gd name="connsiteX48" fmla="*/ 1393662 w 12191998"/>
              <a:gd name="connsiteY48" fmla="*/ 1004140 h 6858000"/>
              <a:gd name="connsiteX49" fmla="*/ 1426569 w 12191998"/>
              <a:gd name="connsiteY49" fmla="*/ 1014793 h 6858000"/>
              <a:gd name="connsiteX50" fmla="*/ 1435619 w 12191998"/>
              <a:gd name="connsiteY50" fmla="*/ 1000863 h 6858000"/>
              <a:gd name="connsiteX51" fmla="*/ 1392839 w 12191998"/>
              <a:gd name="connsiteY51" fmla="*/ 988571 h 6858000"/>
              <a:gd name="connsiteX52" fmla="*/ 1239903 w 12191998"/>
              <a:gd name="connsiteY52" fmla="*/ 988571 h 6858000"/>
              <a:gd name="connsiteX53" fmla="*/ 1192917 w 12191998"/>
              <a:gd name="connsiteY53" fmla="*/ 1009881 h 6858000"/>
              <a:gd name="connsiteX54" fmla="*/ 1192917 w 12191998"/>
              <a:gd name="connsiteY54" fmla="*/ 991030 h 6858000"/>
              <a:gd name="connsiteX55" fmla="*/ 1177255 w 12191998"/>
              <a:gd name="connsiteY55" fmla="*/ 991030 h 6858000"/>
              <a:gd name="connsiteX56" fmla="*/ 1177255 w 12191998"/>
              <a:gd name="connsiteY56" fmla="*/ 1122985 h 6858000"/>
              <a:gd name="connsiteX57" fmla="*/ 1193742 w 12191998"/>
              <a:gd name="connsiteY57" fmla="*/ 1122985 h 6858000"/>
              <a:gd name="connsiteX58" fmla="*/ 1193742 w 12191998"/>
              <a:gd name="connsiteY58" fmla="*/ 1031190 h 6858000"/>
              <a:gd name="connsiteX59" fmla="*/ 1239903 w 12191998"/>
              <a:gd name="connsiteY59" fmla="*/ 1004143 h 6858000"/>
              <a:gd name="connsiteX60" fmla="*/ 1274524 w 12191998"/>
              <a:gd name="connsiteY60" fmla="*/ 1021355 h 6858000"/>
              <a:gd name="connsiteX61" fmla="*/ 1281943 w 12191998"/>
              <a:gd name="connsiteY61" fmla="*/ 1054139 h 6858000"/>
              <a:gd name="connsiteX62" fmla="*/ 1281943 w 12191998"/>
              <a:gd name="connsiteY62" fmla="*/ 1122985 h 6858000"/>
              <a:gd name="connsiteX63" fmla="*/ 1298429 w 12191998"/>
              <a:gd name="connsiteY63" fmla="*/ 1122985 h 6858000"/>
              <a:gd name="connsiteX64" fmla="*/ 1298429 w 12191998"/>
              <a:gd name="connsiteY64" fmla="*/ 1052500 h 6858000"/>
              <a:gd name="connsiteX65" fmla="*/ 1286889 w 12191998"/>
              <a:gd name="connsiteY65" fmla="*/ 1010700 h 6858000"/>
              <a:gd name="connsiteX66" fmla="*/ 1239903 w 12191998"/>
              <a:gd name="connsiteY66" fmla="*/ 988571 h 6858000"/>
              <a:gd name="connsiteX67" fmla="*/ 2200381 w 12191998"/>
              <a:gd name="connsiteY67" fmla="*/ 955229 h 6858000"/>
              <a:gd name="connsiteX68" fmla="*/ 2200381 w 12191998"/>
              <a:gd name="connsiteY68" fmla="*/ 991230 h 6858000"/>
              <a:gd name="connsiteX69" fmla="*/ 2163406 w 12191998"/>
              <a:gd name="connsiteY69" fmla="*/ 991230 h 6858000"/>
              <a:gd name="connsiteX70" fmla="*/ 2163406 w 12191998"/>
              <a:gd name="connsiteY70" fmla="*/ 1006776 h 6858000"/>
              <a:gd name="connsiteX71" fmla="*/ 2200381 w 12191998"/>
              <a:gd name="connsiteY71" fmla="*/ 1006776 h 6858000"/>
              <a:gd name="connsiteX72" fmla="*/ 2200381 w 12191998"/>
              <a:gd name="connsiteY72" fmla="*/ 1078779 h 6858000"/>
              <a:gd name="connsiteX73" fmla="*/ 2209419 w 12191998"/>
              <a:gd name="connsiteY73" fmla="*/ 1110689 h 6858000"/>
              <a:gd name="connsiteX74" fmla="*/ 2244750 w 12191998"/>
              <a:gd name="connsiteY74" fmla="*/ 1125417 h 6858000"/>
              <a:gd name="connsiteX75" fmla="*/ 2261183 w 12191998"/>
              <a:gd name="connsiteY75" fmla="*/ 1123781 h 6858000"/>
              <a:gd name="connsiteX76" fmla="*/ 2258718 w 12191998"/>
              <a:gd name="connsiteY76" fmla="*/ 1108235 h 6858000"/>
              <a:gd name="connsiteX77" fmla="*/ 2244750 w 12191998"/>
              <a:gd name="connsiteY77" fmla="*/ 1109871 h 6858000"/>
              <a:gd name="connsiteX78" fmla="*/ 2222565 w 12191998"/>
              <a:gd name="connsiteY78" fmla="*/ 1100871 h 6858000"/>
              <a:gd name="connsiteX79" fmla="*/ 2216814 w 12191998"/>
              <a:gd name="connsiteY79" fmla="*/ 1078779 h 6858000"/>
              <a:gd name="connsiteX80" fmla="*/ 2216814 w 12191998"/>
              <a:gd name="connsiteY80" fmla="*/ 1006776 h 6858000"/>
              <a:gd name="connsiteX81" fmla="*/ 2261183 w 12191998"/>
              <a:gd name="connsiteY81" fmla="*/ 1006776 h 6858000"/>
              <a:gd name="connsiteX82" fmla="*/ 2261183 w 12191998"/>
              <a:gd name="connsiteY82" fmla="*/ 991230 h 6858000"/>
              <a:gd name="connsiteX83" fmla="*/ 2216814 w 12191998"/>
              <a:gd name="connsiteY83" fmla="*/ 991230 h 6858000"/>
              <a:gd name="connsiteX84" fmla="*/ 2216814 w 12191998"/>
              <a:gd name="connsiteY84" fmla="*/ 955229 h 6858000"/>
              <a:gd name="connsiteX85" fmla="*/ 2200381 w 12191998"/>
              <a:gd name="connsiteY85" fmla="*/ 955229 h 6858000"/>
              <a:gd name="connsiteX86" fmla="*/ 1717170 w 12191998"/>
              <a:gd name="connsiteY86" fmla="*/ 955229 h 6858000"/>
              <a:gd name="connsiteX87" fmla="*/ 1717170 w 12191998"/>
              <a:gd name="connsiteY87" fmla="*/ 991230 h 6858000"/>
              <a:gd name="connsiteX88" fmla="*/ 1680110 w 12191998"/>
              <a:gd name="connsiteY88" fmla="*/ 991230 h 6858000"/>
              <a:gd name="connsiteX89" fmla="*/ 1680110 w 12191998"/>
              <a:gd name="connsiteY89" fmla="*/ 1006776 h 6858000"/>
              <a:gd name="connsiteX90" fmla="*/ 1717170 w 12191998"/>
              <a:gd name="connsiteY90" fmla="*/ 1006776 h 6858000"/>
              <a:gd name="connsiteX91" fmla="*/ 1717170 w 12191998"/>
              <a:gd name="connsiteY91" fmla="*/ 1078779 h 6858000"/>
              <a:gd name="connsiteX92" fmla="*/ 1726228 w 12191998"/>
              <a:gd name="connsiteY92" fmla="*/ 1110689 h 6858000"/>
              <a:gd name="connsiteX93" fmla="*/ 1761641 w 12191998"/>
              <a:gd name="connsiteY93" fmla="*/ 1125417 h 6858000"/>
              <a:gd name="connsiteX94" fmla="*/ 1778935 w 12191998"/>
              <a:gd name="connsiteY94" fmla="*/ 1123781 h 6858000"/>
              <a:gd name="connsiteX95" fmla="*/ 1775641 w 12191998"/>
              <a:gd name="connsiteY95" fmla="*/ 1108235 h 6858000"/>
              <a:gd name="connsiteX96" fmla="*/ 1761641 w 12191998"/>
              <a:gd name="connsiteY96" fmla="*/ 1109871 h 6858000"/>
              <a:gd name="connsiteX97" fmla="*/ 1739405 w 12191998"/>
              <a:gd name="connsiteY97" fmla="*/ 1100870 h 6858000"/>
              <a:gd name="connsiteX98" fmla="*/ 1733640 w 12191998"/>
              <a:gd name="connsiteY98" fmla="*/ 1078779 h 6858000"/>
              <a:gd name="connsiteX99" fmla="*/ 1733640 w 12191998"/>
              <a:gd name="connsiteY99" fmla="*/ 1006776 h 6858000"/>
              <a:gd name="connsiteX100" fmla="*/ 1778935 w 12191998"/>
              <a:gd name="connsiteY100" fmla="*/ 1006776 h 6858000"/>
              <a:gd name="connsiteX101" fmla="*/ 1778935 w 12191998"/>
              <a:gd name="connsiteY101" fmla="*/ 991230 h 6858000"/>
              <a:gd name="connsiteX102" fmla="*/ 1733640 w 12191998"/>
              <a:gd name="connsiteY102" fmla="*/ 991230 h 6858000"/>
              <a:gd name="connsiteX103" fmla="*/ 1733640 w 12191998"/>
              <a:gd name="connsiteY103" fmla="*/ 955229 h 6858000"/>
              <a:gd name="connsiteX104" fmla="*/ 1717170 w 12191998"/>
              <a:gd name="connsiteY104" fmla="*/ 955229 h 6858000"/>
              <a:gd name="connsiteX105" fmla="*/ 1512186 w 12191998"/>
              <a:gd name="connsiteY105" fmla="*/ 955228 h 6858000"/>
              <a:gd name="connsiteX106" fmla="*/ 1512186 w 12191998"/>
              <a:gd name="connsiteY106" fmla="*/ 991230 h 6858000"/>
              <a:gd name="connsiteX107" fmla="*/ 1475127 w 12191998"/>
              <a:gd name="connsiteY107" fmla="*/ 991230 h 6858000"/>
              <a:gd name="connsiteX108" fmla="*/ 1475127 w 12191998"/>
              <a:gd name="connsiteY108" fmla="*/ 1006776 h 6858000"/>
              <a:gd name="connsiteX109" fmla="*/ 1512186 w 12191998"/>
              <a:gd name="connsiteY109" fmla="*/ 1006776 h 6858000"/>
              <a:gd name="connsiteX110" fmla="*/ 1512186 w 12191998"/>
              <a:gd name="connsiteY110" fmla="*/ 1078779 h 6858000"/>
              <a:gd name="connsiteX111" fmla="*/ 1521245 w 12191998"/>
              <a:gd name="connsiteY111" fmla="*/ 1110689 h 6858000"/>
              <a:gd name="connsiteX112" fmla="*/ 1556657 w 12191998"/>
              <a:gd name="connsiteY112" fmla="*/ 1125417 h 6858000"/>
              <a:gd name="connsiteX113" fmla="*/ 1573952 w 12191998"/>
              <a:gd name="connsiteY113" fmla="*/ 1123780 h 6858000"/>
              <a:gd name="connsiteX114" fmla="*/ 1570658 w 12191998"/>
              <a:gd name="connsiteY114" fmla="*/ 1108234 h 6858000"/>
              <a:gd name="connsiteX115" fmla="*/ 1556657 w 12191998"/>
              <a:gd name="connsiteY115" fmla="*/ 1109870 h 6858000"/>
              <a:gd name="connsiteX116" fmla="*/ 1534422 w 12191998"/>
              <a:gd name="connsiteY116" fmla="*/ 1100870 h 6858000"/>
              <a:gd name="connsiteX117" fmla="*/ 1528657 w 12191998"/>
              <a:gd name="connsiteY117" fmla="*/ 1078779 h 6858000"/>
              <a:gd name="connsiteX118" fmla="*/ 1528657 w 12191998"/>
              <a:gd name="connsiteY118" fmla="*/ 1006776 h 6858000"/>
              <a:gd name="connsiteX119" fmla="*/ 1573952 w 12191998"/>
              <a:gd name="connsiteY119" fmla="*/ 1006776 h 6858000"/>
              <a:gd name="connsiteX120" fmla="*/ 1573952 w 12191998"/>
              <a:gd name="connsiteY120" fmla="*/ 991230 h 6858000"/>
              <a:gd name="connsiteX121" fmla="*/ 1528657 w 12191998"/>
              <a:gd name="connsiteY121" fmla="*/ 991230 h 6858000"/>
              <a:gd name="connsiteX122" fmla="*/ 1528657 w 12191998"/>
              <a:gd name="connsiteY122" fmla="*/ 955228 h 6858000"/>
              <a:gd name="connsiteX123" fmla="*/ 1512186 w 12191998"/>
              <a:gd name="connsiteY123" fmla="*/ 955228 h 6858000"/>
              <a:gd name="connsiteX124" fmla="*/ 1629999 w 12191998"/>
              <a:gd name="connsiteY124" fmla="*/ 930568 h 6858000"/>
              <a:gd name="connsiteX125" fmla="*/ 1615158 w 12191998"/>
              <a:gd name="connsiteY125" fmla="*/ 945330 h 6858000"/>
              <a:gd name="connsiteX126" fmla="*/ 1629999 w 12191998"/>
              <a:gd name="connsiteY126" fmla="*/ 960092 h 6858000"/>
              <a:gd name="connsiteX127" fmla="*/ 1644840 w 12191998"/>
              <a:gd name="connsiteY127" fmla="*/ 945330 h 6858000"/>
              <a:gd name="connsiteX128" fmla="*/ 1629999 w 12191998"/>
              <a:gd name="connsiteY128" fmla="*/ 930568 h 6858000"/>
              <a:gd name="connsiteX129" fmla="*/ 1097637 w 12191998"/>
              <a:gd name="connsiteY129" fmla="*/ 920843 h 6858000"/>
              <a:gd name="connsiteX130" fmla="*/ 1097637 w 12191998"/>
              <a:gd name="connsiteY130" fmla="*/ 1122985 h 6858000"/>
              <a:gd name="connsiteX131" fmla="*/ 1114748 w 12191998"/>
              <a:gd name="connsiteY131" fmla="*/ 1122985 h 6858000"/>
              <a:gd name="connsiteX132" fmla="*/ 1114748 w 12191998"/>
              <a:gd name="connsiteY132" fmla="*/ 920843 h 6858000"/>
              <a:gd name="connsiteX133" fmla="*/ 1971694 w 12191998"/>
              <a:gd name="connsiteY133" fmla="*/ 746140 h 6858000"/>
              <a:gd name="connsiteX134" fmla="*/ 2011122 w 12191998"/>
              <a:gd name="connsiteY134" fmla="*/ 746140 h 6858000"/>
              <a:gd name="connsiteX135" fmla="*/ 2036586 w 12191998"/>
              <a:gd name="connsiteY135" fmla="*/ 755149 h 6858000"/>
              <a:gd name="connsiteX136" fmla="*/ 2043979 w 12191998"/>
              <a:gd name="connsiteY136" fmla="*/ 773169 h 6858000"/>
              <a:gd name="connsiteX137" fmla="*/ 2036586 w 12191998"/>
              <a:gd name="connsiteY137" fmla="*/ 792007 h 6858000"/>
              <a:gd name="connsiteX138" fmla="*/ 2011122 w 12191998"/>
              <a:gd name="connsiteY138" fmla="*/ 801017 h 6858000"/>
              <a:gd name="connsiteX139" fmla="*/ 1971694 w 12191998"/>
              <a:gd name="connsiteY139" fmla="*/ 801017 h 6858000"/>
              <a:gd name="connsiteX140" fmla="*/ 1971694 w 12191998"/>
              <a:gd name="connsiteY140" fmla="*/ 746140 h 6858000"/>
              <a:gd name="connsiteX141" fmla="*/ 2187676 w 12191998"/>
              <a:gd name="connsiteY141" fmla="*/ 727383 h 6858000"/>
              <a:gd name="connsiteX142" fmla="*/ 2225215 w 12191998"/>
              <a:gd name="connsiteY142" fmla="*/ 765415 h 6858000"/>
              <a:gd name="connsiteX143" fmla="*/ 2187676 w 12191998"/>
              <a:gd name="connsiteY143" fmla="*/ 803447 h 6858000"/>
              <a:gd name="connsiteX144" fmla="*/ 2150136 w 12191998"/>
              <a:gd name="connsiteY144" fmla="*/ 765415 h 6858000"/>
              <a:gd name="connsiteX145" fmla="*/ 2187676 w 12191998"/>
              <a:gd name="connsiteY145" fmla="*/ 727383 h 6858000"/>
              <a:gd name="connsiteX146" fmla="*/ 1319032 w 12191998"/>
              <a:gd name="connsiteY146" fmla="*/ 727383 h 6858000"/>
              <a:gd name="connsiteX147" fmla="*/ 1356048 w 12191998"/>
              <a:gd name="connsiteY147" fmla="*/ 765415 h 6858000"/>
              <a:gd name="connsiteX148" fmla="*/ 1319032 w 12191998"/>
              <a:gd name="connsiteY148" fmla="*/ 803447 h 6858000"/>
              <a:gd name="connsiteX149" fmla="*/ 1282016 w 12191998"/>
              <a:gd name="connsiteY149" fmla="*/ 765415 h 6858000"/>
              <a:gd name="connsiteX150" fmla="*/ 1319032 w 12191998"/>
              <a:gd name="connsiteY150" fmla="*/ 727383 h 6858000"/>
              <a:gd name="connsiteX151" fmla="*/ 1610966 w 12191998"/>
              <a:gd name="connsiteY151" fmla="*/ 695430 h 6858000"/>
              <a:gd name="connsiteX152" fmla="*/ 1610966 w 12191998"/>
              <a:gd name="connsiteY152" fmla="*/ 835401 h 6858000"/>
              <a:gd name="connsiteX153" fmla="*/ 1649030 w 12191998"/>
              <a:gd name="connsiteY153" fmla="*/ 835401 h 6858000"/>
              <a:gd name="connsiteX154" fmla="*/ 1649030 w 12191998"/>
              <a:gd name="connsiteY154" fmla="*/ 695430 h 6858000"/>
              <a:gd name="connsiteX155" fmla="*/ 1427634 w 12191998"/>
              <a:gd name="connsiteY155" fmla="*/ 695430 h 6858000"/>
              <a:gd name="connsiteX156" fmla="*/ 1427634 w 12191998"/>
              <a:gd name="connsiteY156" fmla="*/ 770021 h 6858000"/>
              <a:gd name="connsiteX157" fmla="*/ 1441617 w 12191998"/>
              <a:gd name="connsiteY157" fmla="*/ 815923 h 6858000"/>
              <a:gd name="connsiteX158" fmla="*/ 1490146 w 12191998"/>
              <a:gd name="connsiteY158" fmla="*/ 838874 h 6858000"/>
              <a:gd name="connsiteX159" fmla="*/ 1527982 w 12191998"/>
              <a:gd name="connsiteY159" fmla="*/ 824120 h 6858000"/>
              <a:gd name="connsiteX160" fmla="*/ 1527982 w 12191998"/>
              <a:gd name="connsiteY160" fmla="*/ 835596 h 6858000"/>
              <a:gd name="connsiteX161" fmla="*/ 1564173 w 12191998"/>
              <a:gd name="connsiteY161" fmla="*/ 835596 h 6858000"/>
              <a:gd name="connsiteX162" fmla="*/ 1564173 w 12191998"/>
              <a:gd name="connsiteY162" fmla="*/ 695430 h 6858000"/>
              <a:gd name="connsiteX163" fmla="*/ 1526337 w 12191998"/>
              <a:gd name="connsiteY163" fmla="*/ 695430 h 6858000"/>
              <a:gd name="connsiteX164" fmla="*/ 1526337 w 12191998"/>
              <a:gd name="connsiteY164" fmla="*/ 786415 h 6858000"/>
              <a:gd name="connsiteX165" fmla="*/ 1493436 w 12191998"/>
              <a:gd name="connsiteY165" fmla="*/ 803628 h 6858000"/>
              <a:gd name="connsiteX166" fmla="*/ 1472051 w 12191998"/>
              <a:gd name="connsiteY166" fmla="*/ 795431 h 6858000"/>
              <a:gd name="connsiteX167" fmla="*/ 1465470 w 12191998"/>
              <a:gd name="connsiteY167" fmla="*/ 771661 h 6858000"/>
              <a:gd name="connsiteX168" fmla="*/ 1465470 w 12191998"/>
              <a:gd name="connsiteY168" fmla="*/ 695430 h 6858000"/>
              <a:gd name="connsiteX169" fmla="*/ 1427634 w 12191998"/>
              <a:gd name="connsiteY169" fmla="*/ 695430 h 6858000"/>
              <a:gd name="connsiteX170" fmla="*/ 2187676 w 12191998"/>
              <a:gd name="connsiteY170" fmla="*/ 692999 h 6858000"/>
              <a:gd name="connsiteX171" fmla="*/ 2113121 w 12191998"/>
              <a:gd name="connsiteY171" fmla="*/ 765936 h 6858000"/>
              <a:gd name="connsiteX172" fmla="*/ 2187676 w 12191998"/>
              <a:gd name="connsiteY172" fmla="*/ 838874 h 6858000"/>
              <a:gd name="connsiteX173" fmla="*/ 2262231 w 12191998"/>
              <a:gd name="connsiteY173" fmla="*/ 765936 h 6858000"/>
              <a:gd name="connsiteX174" fmla="*/ 2187676 w 12191998"/>
              <a:gd name="connsiteY174" fmla="*/ 692999 h 6858000"/>
              <a:gd name="connsiteX175" fmla="*/ 1742780 w 12191998"/>
              <a:gd name="connsiteY175" fmla="*/ 692999 h 6858000"/>
              <a:gd name="connsiteX176" fmla="*/ 1688441 w 12191998"/>
              <a:gd name="connsiteY176" fmla="*/ 736433 h 6858000"/>
              <a:gd name="connsiteX177" fmla="*/ 1756776 w 12191998"/>
              <a:gd name="connsiteY177" fmla="*/ 794619 h 6858000"/>
              <a:gd name="connsiteX178" fmla="*/ 1738663 w 12191998"/>
              <a:gd name="connsiteY178" fmla="*/ 806912 h 6858000"/>
              <a:gd name="connsiteX179" fmla="*/ 1699968 w 12191998"/>
              <a:gd name="connsiteY179" fmla="*/ 792980 h 6858000"/>
              <a:gd name="connsiteX180" fmla="*/ 1681855 w 12191998"/>
              <a:gd name="connsiteY180" fmla="*/ 820025 h 6858000"/>
              <a:gd name="connsiteX181" fmla="*/ 1738663 w 12191998"/>
              <a:gd name="connsiteY181" fmla="*/ 838874 h 6858000"/>
              <a:gd name="connsiteX182" fmla="*/ 1794648 w 12191998"/>
              <a:gd name="connsiteY182" fmla="*/ 795439 h 6858000"/>
              <a:gd name="connsiteX183" fmla="*/ 1726313 w 12191998"/>
              <a:gd name="connsiteY183" fmla="*/ 735614 h 6858000"/>
              <a:gd name="connsiteX184" fmla="*/ 1745249 w 12191998"/>
              <a:gd name="connsiteY184" fmla="*/ 724140 h 6858000"/>
              <a:gd name="connsiteX185" fmla="*/ 1772419 w 12191998"/>
              <a:gd name="connsiteY185" fmla="*/ 733975 h 6858000"/>
              <a:gd name="connsiteX186" fmla="*/ 1790531 w 12191998"/>
              <a:gd name="connsiteY186" fmla="*/ 706930 h 6858000"/>
              <a:gd name="connsiteX187" fmla="*/ 1742780 w 12191998"/>
              <a:gd name="connsiteY187" fmla="*/ 692999 h 6858000"/>
              <a:gd name="connsiteX188" fmla="*/ 1318858 w 12191998"/>
              <a:gd name="connsiteY188" fmla="*/ 692998 h 6858000"/>
              <a:gd name="connsiteX189" fmla="*/ 1243953 w 12191998"/>
              <a:gd name="connsiteY189" fmla="*/ 765936 h 6858000"/>
              <a:gd name="connsiteX190" fmla="*/ 1318858 w 12191998"/>
              <a:gd name="connsiteY190" fmla="*/ 838873 h 6858000"/>
              <a:gd name="connsiteX191" fmla="*/ 1393762 w 12191998"/>
              <a:gd name="connsiteY191" fmla="*/ 765936 h 6858000"/>
              <a:gd name="connsiteX192" fmla="*/ 1318858 w 12191998"/>
              <a:gd name="connsiteY192" fmla="*/ 692998 h 6858000"/>
              <a:gd name="connsiteX193" fmla="*/ 1971694 w 12191998"/>
              <a:gd name="connsiteY193" fmla="*/ 668339 h 6858000"/>
              <a:gd name="connsiteX194" fmla="*/ 1999693 w 12191998"/>
              <a:gd name="connsiteY194" fmla="*/ 668339 h 6858000"/>
              <a:gd name="connsiteX195" fmla="*/ 2021104 w 12191998"/>
              <a:gd name="connsiteY195" fmla="*/ 674893 h 6858000"/>
              <a:gd name="connsiteX196" fmla="*/ 2026868 w 12191998"/>
              <a:gd name="connsiteY196" fmla="*/ 689637 h 6858000"/>
              <a:gd name="connsiteX197" fmla="*/ 2021104 w 12191998"/>
              <a:gd name="connsiteY197" fmla="*/ 704382 h 6858000"/>
              <a:gd name="connsiteX198" fmla="*/ 1999693 w 12191998"/>
              <a:gd name="connsiteY198" fmla="*/ 711755 h 6858000"/>
              <a:gd name="connsiteX199" fmla="*/ 1971694 w 12191998"/>
              <a:gd name="connsiteY199" fmla="*/ 711755 h 6858000"/>
              <a:gd name="connsiteX200" fmla="*/ 1932234 w 12191998"/>
              <a:gd name="connsiteY200" fmla="*/ 633260 h 6858000"/>
              <a:gd name="connsiteX201" fmla="*/ 1932234 w 12191998"/>
              <a:gd name="connsiteY201" fmla="*/ 835402 h 6858000"/>
              <a:gd name="connsiteX202" fmla="*/ 2011945 w 12191998"/>
              <a:gd name="connsiteY202" fmla="*/ 835402 h 6858000"/>
              <a:gd name="connsiteX203" fmla="*/ 2064538 w 12191998"/>
              <a:gd name="connsiteY203" fmla="*/ 817397 h 6858000"/>
              <a:gd name="connsiteX204" fmla="*/ 2083439 w 12191998"/>
              <a:gd name="connsiteY204" fmla="*/ 774023 h 6858000"/>
              <a:gd name="connsiteX205" fmla="*/ 2053034 w 12191998"/>
              <a:gd name="connsiteY205" fmla="*/ 722464 h 6858000"/>
              <a:gd name="connsiteX206" fmla="*/ 2066182 w 12191998"/>
              <a:gd name="connsiteY206" fmla="*/ 688092 h 6858000"/>
              <a:gd name="connsiteX207" fmla="*/ 2047281 w 12191998"/>
              <a:gd name="connsiteY207" fmla="*/ 647991 h 6858000"/>
              <a:gd name="connsiteX208" fmla="*/ 2001262 w 12191998"/>
              <a:gd name="connsiteY208" fmla="*/ 633260 h 6858000"/>
              <a:gd name="connsiteX209" fmla="*/ 1097636 w 12191998"/>
              <a:gd name="connsiteY209" fmla="*/ 633259 h 6858000"/>
              <a:gd name="connsiteX210" fmla="*/ 1097636 w 12191998"/>
              <a:gd name="connsiteY210" fmla="*/ 835401 h 6858000"/>
              <a:gd name="connsiteX211" fmla="*/ 1222651 w 12191998"/>
              <a:gd name="connsiteY211" fmla="*/ 835401 h 6858000"/>
              <a:gd name="connsiteX212" fmla="*/ 1222651 w 12191998"/>
              <a:gd name="connsiteY212" fmla="*/ 801016 h 6858000"/>
              <a:gd name="connsiteX213" fmla="*/ 1137096 w 12191998"/>
              <a:gd name="connsiteY213" fmla="*/ 801016 h 6858000"/>
              <a:gd name="connsiteX214" fmla="*/ 1137096 w 12191998"/>
              <a:gd name="connsiteY214" fmla="*/ 633259 h 6858000"/>
              <a:gd name="connsiteX215" fmla="*/ 2375024 w 12191998"/>
              <a:gd name="connsiteY215" fmla="*/ 630829 h 6858000"/>
              <a:gd name="connsiteX216" fmla="*/ 2375024 w 12191998"/>
              <a:gd name="connsiteY216" fmla="*/ 835402 h 6858000"/>
              <a:gd name="connsiteX217" fmla="*/ 2412738 w 12191998"/>
              <a:gd name="connsiteY217" fmla="*/ 835402 h 6858000"/>
              <a:gd name="connsiteX218" fmla="*/ 2412738 w 12191998"/>
              <a:gd name="connsiteY218" fmla="*/ 774968 h 6858000"/>
              <a:gd name="connsiteX219" fmla="*/ 2472801 w 12191998"/>
              <a:gd name="connsiteY219" fmla="*/ 835402 h 6858000"/>
              <a:gd name="connsiteX220" fmla="*/ 2523086 w 12191998"/>
              <a:gd name="connsiteY220" fmla="*/ 835402 h 6858000"/>
              <a:gd name="connsiteX221" fmla="*/ 2445563 w 12191998"/>
              <a:gd name="connsiteY221" fmla="*/ 758644 h 6858000"/>
              <a:gd name="connsiteX222" fmla="*/ 2514705 w 12191998"/>
              <a:gd name="connsiteY222" fmla="*/ 695431 h 6858000"/>
              <a:gd name="connsiteX223" fmla="*/ 2461277 w 12191998"/>
              <a:gd name="connsiteY223" fmla="*/ 695431 h 6858000"/>
              <a:gd name="connsiteX224" fmla="*/ 2412738 w 12191998"/>
              <a:gd name="connsiteY224" fmla="*/ 740583 h 6858000"/>
              <a:gd name="connsiteX225" fmla="*/ 2412738 w 12191998"/>
              <a:gd name="connsiteY225" fmla="*/ 630829 h 6858000"/>
              <a:gd name="connsiteX226" fmla="*/ 2296802 w 12191998"/>
              <a:gd name="connsiteY226" fmla="*/ 630829 h 6858000"/>
              <a:gd name="connsiteX227" fmla="*/ 2296802 w 12191998"/>
              <a:gd name="connsiteY227" fmla="*/ 835402 h 6858000"/>
              <a:gd name="connsiteX228" fmla="*/ 2334516 w 12191998"/>
              <a:gd name="connsiteY228" fmla="*/ 835402 h 6858000"/>
              <a:gd name="connsiteX229" fmla="*/ 2334516 w 12191998"/>
              <a:gd name="connsiteY229" fmla="*/ 630829 h 6858000"/>
              <a:gd name="connsiteX230" fmla="*/ 1629998 w 12191998"/>
              <a:gd name="connsiteY230" fmla="*/ 621797 h 6858000"/>
              <a:gd name="connsiteX231" fmla="*/ 1605379 w 12191998"/>
              <a:gd name="connsiteY231" fmla="*/ 645936 h 6858000"/>
              <a:gd name="connsiteX232" fmla="*/ 1629998 w 12191998"/>
              <a:gd name="connsiteY232" fmla="*/ 670075 h 6858000"/>
              <a:gd name="connsiteX233" fmla="*/ 1654617 w 12191998"/>
              <a:gd name="connsiteY233" fmla="*/ 645936 h 6858000"/>
              <a:gd name="connsiteX234" fmla="*/ 1629998 w 12191998"/>
              <a:gd name="connsiteY234" fmla="*/ 621797 h 6858000"/>
              <a:gd name="connsiteX235" fmla="*/ 455374 w 12191998"/>
              <a:gd name="connsiteY235" fmla="*/ 326575 h 6858000"/>
              <a:gd name="connsiteX236" fmla="*/ 439737 w 12191998"/>
              <a:gd name="connsiteY236" fmla="*/ 342145 h 6858000"/>
              <a:gd name="connsiteX237" fmla="*/ 439737 w 12191998"/>
              <a:gd name="connsiteY237" fmla="*/ 878886 h 6858000"/>
              <a:gd name="connsiteX238" fmla="*/ 686624 w 12191998"/>
              <a:gd name="connsiteY238" fmla="*/ 1124723 h 6858000"/>
              <a:gd name="connsiteX239" fmla="*/ 933512 w 12191998"/>
              <a:gd name="connsiteY239" fmla="*/ 878886 h 6858000"/>
              <a:gd name="connsiteX240" fmla="*/ 933512 w 12191998"/>
              <a:gd name="connsiteY240" fmla="*/ 763343 h 6858000"/>
              <a:gd name="connsiteX241" fmla="*/ 802661 w 12191998"/>
              <a:gd name="connsiteY241" fmla="*/ 632231 h 6858000"/>
              <a:gd name="connsiteX242" fmla="*/ 670988 w 12191998"/>
              <a:gd name="connsiteY242" fmla="*/ 763343 h 6858000"/>
              <a:gd name="connsiteX243" fmla="*/ 670988 w 12191998"/>
              <a:gd name="connsiteY243" fmla="*/ 904289 h 6858000"/>
              <a:gd name="connsiteX244" fmla="*/ 686624 w 12191998"/>
              <a:gd name="connsiteY244" fmla="*/ 919859 h 6858000"/>
              <a:gd name="connsiteX245" fmla="*/ 702261 w 12191998"/>
              <a:gd name="connsiteY245" fmla="*/ 904289 h 6858000"/>
              <a:gd name="connsiteX246" fmla="*/ 702261 w 12191998"/>
              <a:gd name="connsiteY246" fmla="*/ 763343 h 6858000"/>
              <a:gd name="connsiteX247" fmla="*/ 802661 w 12191998"/>
              <a:gd name="connsiteY247" fmla="*/ 663370 h 6858000"/>
              <a:gd name="connsiteX248" fmla="*/ 903062 w 12191998"/>
              <a:gd name="connsiteY248" fmla="*/ 763343 h 6858000"/>
              <a:gd name="connsiteX249" fmla="*/ 903062 w 12191998"/>
              <a:gd name="connsiteY249" fmla="*/ 878886 h 6858000"/>
              <a:gd name="connsiteX250" fmla="*/ 686624 w 12191998"/>
              <a:gd name="connsiteY250" fmla="*/ 1093583 h 6858000"/>
              <a:gd name="connsiteX251" fmla="*/ 470187 w 12191998"/>
              <a:gd name="connsiteY251" fmla="*/ 878886 h 6858000"/>
              <a:gd name="connsiteX252" fmla="*/ 470187 w 12191998"/>
              <a:gd name="connsiteY252" fmla="*/ 342145 h 6858000"/>
              <a:gd name="connsiteX253" fmla="*/ 455374 w 12191998"/>
              <a:gd name="connsiteY253" fmla="*/ 326575 h 6858000"/>
              <a:gd name="connsiteX254" fmla="*/ 4424361 w 12191998"/>
              <a:gd name="connsiteY254" fmla="*/ 0 h 6858000"/>
              <a:gd name="connsiteX255" fmla="*/ 12191998 w 12191998"/>
              <a:gd name="connsiteY255" fmla="*/ 0 h 6858000"/>
              <a:gd name="connsiteX256" fmla="*/ 12191998 w 12191998"/>
              <a:gd name="connsiteY256" fmla="*/ 6858000 h 6858000"/>
              <a:gd name="connsiteX257" fmla="*/ 4965699 w 12191998"/>
              <a:gd name="connsiteY257" fmla="*/ 6858000 h 6858000"/>
              <a:gd name="connsiteX258" fmla="*/ 4424361 w 12191998"/>
              <a:gd name="connsiteY258" fmla="*/ 6858000 h 6858000"/>
              <a:gd name="connsiteX259" fmla="*/ 0 w 12191998"/>
              <a:gd name="connsiteY259" fmla="*/ 6858000 h 6858000"/>
              <a:gd name="connsiteX260" fmla="*/ 0 w 12191998"/>
              <a:gd name="connsiteY260" fmla="*/ 2 h 6858000"/>
              <a:gd name="connsiteX261" fmla="*/ 4424361 w 12191998"/>
              <a:gd name="connsiteY261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12191998" h="6858000">
                <a:moveTo>
                  <a:pt x="686799" y="1006632"/>
                </a:moveTo>
                <a:cubicBezTo>
                  <a:pt x="672238" y="1006632"/>
                  <a:pt x="660434" y="1018372"/>
                  <a:pt x="660434" y="1032855"/>
                </a:cubicBezTo>
                <a:cubicBezTo>
                  <a:pt x="660434" y="1047338"/>
                  <a:pt x="672238" y="1059078"/>
                  <a:pt x="686799" y="1059078"/>
                </a:cubicBezTo>
                <a:cubicBezTo>
                  <a:pt x="701360" y="1059078"/>
                  <a:pt x="713164" y="1047338"/>
                  <a:pt x="713164" y="1032855"/>
                </a:cubicBezTo>
                <a:cubicBezTo>
                  <a:pt x="713164" y="1018372"/>
                  <a:pt x="701360" y="1006632"/>
                  <a:pt x="686799" y="1006632"/>
                </a:cubicBezTo>
                <a:close/>
                <a:moveTo>
                  <a:pt x="2002774" y="991003"/>
                </a:moveTo>
                <a:cubicBezTo>
                  <a:pt x="2002774" y="1061488"/>
                  <a:pt x="2002774" y="1061488"/>
                  <a:pt x="2002774" y="1061488"/>
                </a:cubicBezTo>
                <a:cubicBezTo>
                  <a:pt x="2002774" y="1078700"/>
                  <a:pt x="2006072" y="1089355"/>
                  <a:pt x="2011019" y="1098370"/>
                </a:cubicBezTo>
                <a:cubicBezTo>
                  <a:pt x="2020089" y="1115582"/>
                  <a:pt x="2038228" y="1125417"/>
                  <a:pt x="2060490" y="1125417"/>
                </a:cubicBezTo>
                <a:cubicBezTo>
                  <a:pt x="2078629" y="1125417"/>
                  <a:pt x="2095943" y="1117221"/>
                  <a:pt x="2105011" y="1104927"/>
                </a:cubicBezTo>
                <a:lnTo>
                  <a:pt x="2105011" y="1122958"/>
                </a:lnTo>
                <a:cubicBezTo>
                  <a:pt x="2121501" y="1122958"/>
                  <a:pt x="2121501" y="1122958"/>
                  <a:pt x="2121501" y="1122958"/>
                </a:cubicBezTo>
                <a:cubicBezTo>
                  <a:pt x="2121501" y="991003"/>
                  <a:pt x="2121501" y="991003"/>
                  <a:pt x="2121501" y="991003"/>
                </a:cubicBezTo>
                <a:cubicBezTo>
                  <a:pt x="2104186" y="991003"/>
                  <a:pt x="2104186" y="991003"/>
                  <a:pt x="2104186" y="991003"/>
                </a:cubicBezTo>
                <a:cubicBezTo>
                  <a:pt x="2104186" y="1082798"/>
                  <a:pt x="2104186" y="1082798"/>
                  <a:pt x="2104186" y="1082798"/>
                </a:cubicBezTo>
                <a:cubicBezTo>
                  <a:pt x="2095943" y="1099190"/>
                  <a:pt x="2078629" y="1109845"/>
                  <a:pt x="2060490" y="1109845"/>
                </a:cubicBezTo>
                <a:cubicBezTo>
                  <a:pt x="2045649" y="1109845"/>
                  <a:pt x="2034105" y="1103288"/>
                  <a:pt x="2026685" y="1092633"/>
                </a:cubicBezTo>
                <a:cubicBezTo>
                  <a:pt x="2022562" y="1086077"/>
                  <a:pt x="2019264" y="1077061"/>
                  <a:pt x="2019264" y="1059030"/>
                </a:cubicBezTo>
                <a:cubicBezTo>
                  <a:pt x="2019264" y="991003"/>
                  <a:pt x="2019264" y="991003"/>
                  <a:pt x="2019264" y="991003"/>
                </a:cubicBezTo>
                <a:cubicBezTo>
                  <a:pt x="2002774" y="991003"/>
                  <a:pt x="2002774" y="991003"/>
                  <a:pt x="2002774" y="991003"/>
                </a:cubicBezTo>
                <a:close/>
                <a:moveTo>
                  <a:pt x="1826077" y="991003"/>
                </a:moveTo>
                <a:cubicBezTo>
                  <a:pt x="1826077" y="1061488"/>
                  <a:pt x="1826077" y="1061488"/>
                  <a:pt x="1826077" y="1061488"/>
                </a:cubicBezTo>
                <a:cubicBezTo>
                  <a:pt x="1826077" y="1078700"/>
                  <a:pt x="1828546" y="1089355"/>
                  <a:pt x="1833484" y="1098370"/>
                </a:cubicBezTo>
                <a:cubicBezTo>
                  <a:pt x="1843359" y="1115582"/>
                  <a:pt x="1861464" y="1125417"/>
                  <a:pt x="1883684" y="1125417"/>
                </a:cubicBezTo>
                <a:cubicBezTo>
                  <a:pt x="1901789" y="1125417"/>
                  <a:pt x="1919071" y="1117221"/>
                  <a:pt x="1928123" y="1104927"/>
                </a:cubicBezTo>
                <a:lnTo>
                  <a:pt x="1928123" y="1122958"/>
                </a:lnTo>
                <a:cubicBezTo>
                  <a:pt x="1943759" y="1122958"/>
                  <a:pt x="1943759" y="1122958"/>
                  <a:pt x="1943759" y="1122958"/>
                </a:cubicBezTo>
                <a:cubicBezTo>
                  <a:pt x="1943759" y="991003"/>
                  <a:pt x="1943759" y="991003"/>
                  <a:pt x="1943759" y="991003"/>
                </a:cubicBezTo>
                <a:cubicBezTo>
                  <a:pt x="1927300" y="991003"/>
                  <a:pt x="1927300" y="991003"/>
                  <a:pt x="1927300" y="991003"/>
                </a:cubicBezTo>
                <a:cubicBezTo>
                  <a:pt x="1927300" y="1082798"/>
                  <a:pt x="1927300" y="1082798"/>
                  <a:pt x="1927300" y="1082798"/>
                </a:cubicBezTo>
                <a:cubicBezTo>
                  <a:pt x="1919071" y="1099190"/>
                  <a:pt x="1901789" y="1109845"/>
                  <a:pt x="1883684" y="1109845"/>
                </a:cubicBezTo>
                <a:cubicBezTo>
                  <a:pt x="1868871" y="1109845"/>
                  <a:pt x="1857349" y="1103288"/>
                  <a:pt x="1849943" y="1092633"/>
                </a:cubicBezTo>
                <a:cubicBezTo>
                  <a:pt x="1845828" y="1086077"/>
                  <a:pt x="1842536" y="1077061"/>
                  <a:pt x="1842536" y="1059030"/>
                </a:cubicBezTo>
                <a:cubicBezTo>
                  <a:pt x="1842536" y="991003"/>
                  <a:pt x="1842536" y="991003"/>
                  <a:pt x="1842536" y="991003"/>
                </a:cubicBezTo>
                <a:cubicBezTo>
                  <a:pt x="1826077" y="991003"/>
                  <a:pt x="1826077" y="991003"/>
                  <a:pt x="1826077" y="991003"/>
                </a:cubicBezTo>
                <a:close/>
                <a:moveTo>
                  <a:pt x="1621793" y="991002"/>
                </a:moveTo>
                <a:lnTo>
                  <a:pt x="1621793" y="1122986"/>
                </a:lnTo>
                <a:lnTo>
                  <a:pt x="1638206" y="1122986"/>
                </a:lnTo>
                <a:lnTo>
                  <a:pt x="1638206" y="991002"/>
                </a:lnTo>
                <a:close/>
                <a:moveTo>
                  <a:pt x="1392839" y="988571"/>
                </a:moveTo>
                <a:cubicBezTo>
                  <a:pt x="1370626" y="988571"/>
                  <a:pt x="1347590" y="1002501"/>
                  <a:pt x="1347590" y="1026265"/>
                </a:cubicBezTo>
                <a:cubicBezTo>
                  <a:pt x="1347590" y="1071334"/>
                  <a:pt x="1424102" y="1053307"/>
                  <a:pt x="1424102" y="1086903"/>
                </a:cubicBezTo>
                <a:cubicBezTo>
                  <a:pt x="1424102" y="1100833"/>
                  <a:pt x="1410116" y="1109847"/>
                  <a:pt x="1393662" y="1109847"/>
                </a:cubicBezTo>
                <a:cubicBezTo>
                  <a:pt x="1378853" y="1109847"/>
                  <a:pt x="1364867" y="1104111"/>
                  <a:pt x="1353349" y="1094278"/>
                </a:cubicBezTo>
                <a:lnTo>
                  <a:pt x="1343476" y="1106570"/>
                </a:lnTo>
                <a:cubicBezTo>
                  <a:pt x="1354994" y="1117222"/>
                  <a:pt x="1372271" y="1125416"/>
                  <a:pt x="1394484" y="1125416"/>
                </a:cubicBezTo>
                <a:cubicBezTo>
                  <a:pt x="1419988" y="1125416"/>
                  <a:pt x="1440556" y="1110667"/>
                  <a:pt x="1440556" y="1086084"/>
                </a:cubicBezTo>
                <a:cubicBezTo>
                  <a:pt x="1440556" y="1040195"/>
                  <a:pt x="1364044" y="1055765"/>
                  <a:pt x="1364044" y="1026265"/>
                </a:cubicBezTo>
                <a:cubicBezTo>
                  <a:pt x="1364044" y="1010696"/>
                  <a:pt x="1379675" y="1004140"/>
                  <a:pt x="1393662" y="1004140"/>
                </a:cubicBezTo>
                <a:cubicBezTo>
                  <a:pt x="1406825" y="1004140"/>
                  <a:pt x="1415052" y="1007418"/>
                  <a:pt x="1426569" y="1014793"/>
                </a:cubicBezTo>
                <a:cubicBezTo>
                  <a:pt x="1435619" y="1000863"/>
                  <a:pt x="1435619" y="1000863"/>
                  <a:pt x="1435619" y="1000863"/>
                </a:cubicBezTo>
                <a:cubicBezTo>
                  <a:pt x="1425747" y="994307"/>
                  <a:pt x="1410938" y="988571"/>
                  <a:pt x="1392839" y="988571"/>
                </a:cubicBezTo>
                <a:close/>
                <a:moveTo>
                  <a:pt x="1239903" y="988571"/>
                </a:moveTo>
                <a:cubicBezTo>
                  <a:pt x="1220944" y="988571"/>
                  <a:pt x="1203633" y="995128"/>
                  <a:pt x="1192917" y="1009881"/>
                </a:cubicBezTo>
                <a:lnTo>
                  <a:pt x="1192917" y="991030"/>
                </a:lnTo>
                <a:cubicBezTo>
                  <a:pt x="1177255" y="991030"/>
                  <a:pt x="1177255" y="991030"/>
                  <a:pt x="1177255" y="991030"/>
                </a:cubicBezTo>
                <a:cubicBezTo>
                  <a:pt x="1177255" y="1122985"/>
                  <a:pt x="1177255" y="1122985"/>
                  <a:pt x="1177255" y="1122985"/>
                </a:cubicBezTo>
                <a:cubicBezTo>
                  <a:pt x="1193742" y="1122985"/>
                  <a:pt x="1193742" y="1122985"/>
                  <a:pt x="1193742" y="1122985"/>
                </a:cubicBezTo>
                <a:cubicBezTo>
                  <a:pt x="1193742" y="1031190"/>
                  <a:pt x="1193742" y="1031190"/>
                  <a:pt x="1193742" y="1031190"/>
                </a:cubicBezTo>
                <a:cubicBezTo>
                  <a:pt x="1203633" y="1013979"/>
                  <a:pt x="1220120" y="1004143"/>
                  <a:pt x="1239903" y="1004143"/>
                </a:cubicBezTo>
                <a:cubicBezTo>
                  <a:pt x="1253917" y="1004143"/>
                  <a:pt x="1266281" y="1010700"/>
                  <a:pt x="1274524" y="1021355"/>
                </a:cubicBezTo>
                <a:cubicBezTo>
                  <a:pt x="1278646" y="1027912"/>
                  <a:pt x="1281943" y="1036108"/>
                  <a:pt x="1281943" y="1054139"/>
                </a:cubicBezTo>
                <a:cubicBezTo>
                  <a:pt x="1281943" y="1122985"/>
                  <a:pt x="1281943" y="1122985"/>
                  <a:pt x="1281943" y="1122985"/>
                </a:cubicBezTo>
                <a:cubicBezTo>
                  <a:pt x="1298429" y="1122985"/>
                  <a:pt x="1298429" y="1122985"/>
                  <a:pt x="1298429" y="1122985"/>
                </a:cubicBezTo>
                <a:cubicBezTo>
                  <a:pt x="1298429" y="1052500"/>
                  <a:pt x="1298429" y="1052500"/>
                  <a:pt x="1298429" y="1052500"/>
                </a:cubicBezTo>
                <a:cubicBezTo>
                  <a:pt x="1298429" y="1031190"/>
                  <a:pt x="1294308" y="1019716"/>
                  <a:pt x="1286889" y="1010700"/>
                </a:cubicBezTo>
                <a:cubicBezTo>
                  <a:pt x="1276173" y="995947"/>
                  <a:pt x="1258862" y="988571"/>
                  <a:pt x="1239903" y="988571"/>
                </a:cubicBezTo>
                <a:close/>
                <a:moveTo>
                  <a:pt x="2200381" y="955229"/>
                </a:moveTo>
                <a:cubicBezTo>
                  <a:pt x="2200381" y="991230"/>
                  <a:pt x="2200381" y="991230"/>
                  <a:pt x="2200381" y="991230"/>
                </a:cubicBezTo>
                <a:cubicBezTo>
                  <a:pt x="2163406" y="991230"/>
                  <a:pt x="2163406" y="991230"/>
                  <a:pt x="2163406" y="991230"/>
                </a:cubicBezTo>
                <a:cubicBezTo>
                  <a:pt x="2163406" y="1006776"/>
                  <a:pt x="2163406" y="1006776"/>
                  <a:pt x="2163406" y="1006776"/>
                </a:cubicBezTo>
                <a:cubicBezTo>
                  <a:pt x="2200381" y="1006776"/>
                  <a:pt x="2200381" y="1006776"/>
                  <a:pt x="2200381" y="1006776"/>
                </a:cubicBezTo>
                <a:cubicBezTo>
                  <a:pt x="2200381" y="1078779"/>
                  <a:pt x="2200381" y="1078779"/>
                  <a:pt x="2200381" y="1078779"/>
                </a:cubicBezTo>
                <a:cubicBezTo>
                  <a:pt x="2200381" y="1094325"/>
                  <a:pt x="2203667" y="1103325"/>
                  <a:pt x="2209419" y="1110689"/>
                </a:cubicBezTo>
                <a:cubicBezTo>
                  <a:pt x="2218457" y="1122144"/>
                  <a:pt x="2232425" y="1125417"/>
                  <a:pt x="2244750" y="1125417"/>
                </a:cubicBezTo>
                <a:cubicBezTo>
                  <a:pt x="2249680" y="1125417"/>
                  <a:pt x="2257075" y="1124599"/>
                  <a:pt x="2261183" y="1123781"/>
                </a:cubicBezTo>
                <a:cubicBezTo>
                  <a:pt x="2258718" y="1108235"/>
                  <a:pt x="2258718" y="1108235"/>
                  <a:pt x="2258718" y="1108235"/>
                </a:cubicBezTo>
                <a:cubicBezTo>
                  <a:pt x="2253788" y="1109871"/>
                  <a:pt x="2248037" y="1109871"/>
                  <a:pt x="2244750" y="1109871"/>
                </a:cubicBezTo>
                <a:cubicBezTo>
                  <a:pt x="2234890" y="1109871"/>
                  <a:pt x="2226674" y="1106598"/>
                  <a:pt x="2222565" y="1100871"/>
                </a:cubicBezTo>
                <a:cubicBezTo>
                  <a:pt x="2219279" y="1096780"/>
                  <a:pt x="2216814" y="1091052"/>
                  <a:pt x="2216814" y="1078779"/>
                </a:cubicBezTo>
                <a:cubicBezTo>
                  <a:pt x="2216814" y="1006776"/>
                  <a:pt x="2216814" y="1006776"/>
                  <a:pt x="2216814" y="1006776"/>
                </a:cubicBezTo>
                <a:cubicBezTo>
                  <a:pt x="2261183" y="1006776"/>
                  <a:pt x="2261183" y="1006776"/>
                  <a:pt x="2261183" y="1006776"/>
                </a:cubicBezTo>
                <a:lnTo>
                  <a:pt x="2261183" y="991230"/>
                </a:lnTo>
                <a:cubicBezTo>
                  <a:pt x="2216814" y="991230"/>
                  <a:pt x="2216814" y="991230"/>
                  <a:pt x="2216814" y="991230"/>
                </a:cubicBezTo>
                <a:cubicBezTo>
                  <a:pt x="2216814" y="955229"/>
                  <a:pt x="2216814" y="955229"/>
                  <a:pt x="2216814" y="955229"/>
                </a:cubicBezTo>
                <a:cubicBezTo>
                  <a:pt x="2200381" y="955229"/>
                  <a:pt x="2200381" y="955229"/>
                  <a:pt x="2200381" y="955229"/>
                </a:cubicBezTo>
                <a:close/>
                <a:moveTo>
                  <a:pt x="1717170" y="955229"/>
                </a:moveTo>
                <a:cubicBezTo>
                  <a:pt x="1717170" y="991230"/>
                  <a:pt x="1717170" y="991230"/>
                  <a:pt x="1717170" y="991230"/>
                </a:cubicBezTo>
                <a:cubicBezTo>
                  <a:pt x="1680110" y="991230"/>
                  <a:pt x="1680110" y="991230"/>
                  <a:pt x="1680110" y="991230"/>
                </a:cubicBezTo>
                <a:cubicBezTo>
                  <a:pt x="1680110" y="1006776"/>
                  <a:pt x="1680110" y="1006776"/>
                  <a:pt x="1680110" y="1006776"/>
                </a:cubicBezTo>
                <a:cubicBezTo>
                  <a:pt x="1717170" y="1006776"/>
                  <a:pt x="1717170" y="1006776"/>
                  <a:pt x="1717170" y="1006776"/>
                </a:cubicBezTo>
                <a:cubicBezTo>
                  <a:pt x="1717170" y="1078779"/>
                  <a:pt x="1717170" y="1078779"/>
                  <a:pt x="1717170" y="1078779"/>
                </a:cubicBezTo>
                <a:cubicBezTo>
                  <a:pt x="1717170" y="1094325"/>
                  <a:pt x="1720464" y="1103325"/>
                  <a:pt x="1726228" y="1110689"/>
                </a:cubicBezTo>
                <a:cubicBezTo>
                  <a:pt x="1735287" y="1122144"/>
                  <a:pt x="1749287" y="1125417"/>
                  <a:pt x="1761641" y="1125417"/>
                </a:cubicBezTo>
                <a:cubicBezTo>
                  <a:pt x="1766582" y="1125417"/>
                  <a:pt x="1774817" y="1124599"/>
                  <a:pt x="1778935" y="1123781"/>
                </a:cubicBezTo>
                <a:cubicBezTo>
                  <a:pt x="1775641" y="1108235"/>
                  <a:pt x="1775641" y="1108235"/>
                  <a:pt x="1775641" y="1108235"/>
                </a:cubicBezTo>
                <a:cubicBezTo>
                  <a:pt x="1770700" y="1109871"/>
                  <a:pt x="1765758" y="1109871"/>
                  <a:pt x="1761641" y="1109871"/>
                </a:cubicBezTo>
                <a:cubicBezTo>
                  <a:pt x="1751758" y="1109871"/>
                  <a:pt x="1744346" y="1106598"/>
                  <a:pt x="1739405" y="1100870"/>
                </a:cubicBezTo>
                <a:cubicBezTo>
                  <a:pt x="1736111" y="1096780"/>
                  <a:pt x="1733640" y="1091052"/>
                  <a:pt x="1733640" y="1078779"/>
                </a:cubicBezTo>
                <a:cubicBezTo>
                  <a:pt x="1733640" y="1006776"/>
                  <a:pt x="1733640" y="1006776"/>
                  <a:pt x="1733640" y="1006776"/>
                </a:cubicBezTo>
                <a:cubicBezTo>
                  <a:pt x="1778935" y="1006776"/>
                  <a:pt x="1778935" y="1006776"/>
                  <a:pt x="1778935" y="1006776"/>
                </a:cubicBezTo>
                <a:lnTo>
                  <a:pt x="1778935" y="991230"/>
                </a:lnTo>
                <a:cubicBezTo>
                  <a:pt x="1733640" y="991230"/>
                  <a:pt x="1733640" y="991230"/>
                  <a:pt x="1733640" y="991230"/>
                </a:cubicBezTo>
                <a:cubicBezTo>
                  <a:pt x="1733640" y="955229"/>
                  <a:pt x="1733640" y="955229"/>
                  <a:pt x="1733640" y="955229"/>
                </a:cubicBezTo>
                <a:cubicBezTo>
                  <a:pt x="1717170" y="955229"/>
                  <a:pt x="1717170" y="955229"/>
                  <a:pt x="1717170" y="955229"/>
                </a:cubicBezTo>
                <a:close/>
                <a:moveTo>
                  <a:pt x="1512186" y="955228"/>
                </a:moveTo>
                <a:cubicBezTo>
                  <a:pt x="1512186" y="991230"/>
                  <a:pt x="1512186" y="991230"/>
                  <a:pt x="1512186" y="991230"/>
                </a:cubicBezTo>
                <a:cubicBezTo>
                  <a:pt x="1475127" y="991230"/>
                  <a:pt x="1475127" y="991230"/>
                  <a:pt x="1475127" y="991230"/>
                </a:cubicBezTo>
                <a:cubicBezTo>
                  <a:pt x="1475127" y="1006776"/>
                  <a:pt x="1475127" y="1006776"/>
                  <a:pt x="1475127" y="1006776"/>
                </a:cubicBezTo>
                <a:cubicBezTo>
                  <a:pt x="1512186" y="1006776"/>
                  <a:pt x="1512186" y="1006776"/>
                  <a:pt x="1512186" y="1006776"/>
                </a:cubicBezTo>
                <a:cubicBezTo>
                  <a:pt x="1512186" y="1078779"/>
                  <a:pt x="1512186" y="1078779"/>
                  <a:pt x="1512186" y="1078779"/>
                </a:cubicBezTo>
                <a:cubicBezTo>
                  <a:pt x="1512186" y="1094325"/>
                  <a:pt x="1515480" y="1103325"/>
                  <a:pt x="1521245" y="1110689"/>
                </a:cubicBezTo>
                <a:cubicBezTo>
                  <a:pt x="1530304" y="1122144"/>
                  <a:pt x="1544304" y="1125417"/>
                  <a:pt x="1556657" y="1125417"/>
                </a:cubicBezTo>
                <a:cubicBezTo>
                  <a:pt x="1561599" y="1125417"/>
                  <a:pt x="1569010" y="1124598"/>
                  <a:pt x="1573952" y="1123780"/>
                </a:cubicBezTo>
                <a:cubicBezTo>
                  <a:pt x="1570658" y="1108234"/>
                  <a:pt x="1570658" y="1108234"/>
                  <a:pt x="1570658" y="1108234"/>
                </a:cubicBezTo>
                <a:cubicBezTo>
                  <a:pt x="1565716" y="1109870"/>
                  <a:pt x="1559952" y="1109870"/>
                  <a:pt x="1556657" y="1109870"/>
                </a:cubicBezTo>
                <a:cubicBezTo>
                  <a:pt x="1546775" y="1109870"/>
                  <a:pt x="1539363" y="1106598"/>
                  <a:pt x="1534422" y="1100870"/>
                </a:cubicBezTo>
                <a:cubicBezTo>
                  <a:pt x="1531128" y="1096779"/>
                  <a:pt x="1528657" y="1091052"/>
                  <a:pt x="1528657" y="1078779"/>
                </a:cubicBezTo>
                <a:cubicBezTo>
                  <a:pt x="1528657" y="1006776"/>
                  <a:pt x="1528657" y="1006776"/>
                  <a:pt x="1528657" y="1006776"/>
                </a:cubicBezTo>
                <a:cubicBezTo>
                  <a:pt x="1573952" y="1006776"/>
                  <a:pt x="1573952" y="1006776"/>
                  <a:pt x="1573952" y="1006776"/>
                </a:cubicBezTo>
                <a:lnTo>
                  <a:pt x="1573952" y="991230"/>
                </a:lnTo>
                <a:cubicBezTo>
                  <a:pt x="1528657" y="991230"/>
                  <a:pt x="1528657" y="991230"/>
                  <a:pt x="1528657" y="991230"/>
                </a:cubicBezTo>
                <a:cubicBezTo>
                  <a:pt x="1528657" y="955228"/>
                  <a:pt x="1528657" y="955228"/>
                  <a:pt x="1528657" y="955228"/>
                </a:cubicBezTo>
                <a:cubicBezTo>
                  <a:pt x="1512186" y="955228"/>
                  <a:pt x="1512186" y="955228"/>
                  <a:pt x="1512186" y="955228"/>
                </a:cubicBezTo>
                <a:close/>
                <a:moveTo>
                  <a:pt x="1629999" y="930568"/>
                </a:moveTo>
                <a:cubicBezTo>
                  <a:pt x="1621803" y="930568"/>
                  <a:pt x="1615158" y="937177"/>
                  <a:pt x="1615158" y="945330"/>
                </a:cubicBezTo>
                <a:cubicBezTo>
                  <a:pt x="1615158" y="953483"/>
                  <a:pt x="1621803" y="960092"/>
                  <a:pt x="1629999" y="960092"/>
                </a:cubicBezTo>
                <a:cubicBezTo>
                  <a:pt x="1638195" y="960092"/>
                  <a:pt x="1644840" y="953483"/>
                  <a:pt x="1644840" y="945330"/>
                </a:cubicBezTo>
                <a:cubicBezTo>
                  <a:pt x="1644840" y="937177"/>
                  <a:pt x="1638195" y="930568"/>
                  <a:pt x="1629999" y="930568"/>
                </a:cubicBezTo>
                <a:close/>
                <a:moveTo>
                  <a:pt x="1097637" y="920843"/>
                </a:moveTo>
                <a:lnTo>
                  <a:pt x="1097637" y="1122985"/>
                </a:lnTo>
                <a:lnTo>
                  <a:pt x="1114748" y="1122985"/>
                </a:lnTo>
                <a:lnTo>
                  <a:pt x="1114748" y="920843"/>
                </a:lnTo>
                <a:close/>
                <a:moveTo>
                  <a:pt x="1971694" y="746140"/>
                </a:moveTo>
                <a:cubicBezTo>
                  <a:pt x="2011122" y="746140"/>
                  <a:pt x="2011122" y="746140"/>
                  <a:pt x="2011122" y="746140"/>
                </a:cubicBezTo>
                <a:cubicBezTo>
                  <a:pt x="2024265" y="746140"/>
                  <a:pt x="2031658" y="749416"/>
                  <a:pt x="2036586" y="755149"/>
                </a:cubicBezTo>
                <a:cubicBezTo>
                  <a:pt x="2041515" y="760064"/>
                  <a:pt x="2043979" y="766616"/>
                  <a:pt x="2043979" y="773169"/>
                </a:cubicBezTo>
                <a:cubicBezTo>
                  <a:pt x="2043979" y="780540"/>
                  <a:pt x="2041515" y="787093"/>
                  <a:pt x="2036586" y="792007"/>
                </a:cubicBezTo>
                <a:cubicBezTo>
                  <a:pt x="2031658" y="797741"/>
                  <a:pt x="2024265" y="801017"/>
                  <a:pt x="2011122" y="801017"/>
                </a:cubicBezTo>
                <a:lnTo>
                  <a:pt x="1971694" y="801017"/>
                </a:lnTo>
                <a:cubicBezTo>
                  <a:pt x="1971694" y="746140"/>
                  <a:pt x="1971694" y="746140"/>
                  <a:pt x="1971694" y="746140"/>
                </a:cubicBezTo>
                <a:close/>
                <a:moveTo>
                  <a:pt x="2187676" y="727383"/>
                </a:moveTo>
                <a:cubicBezTo>
                  <a:pt x="2208408" y="727383"/>
                  <a:pt x="2225215" y="744411"/>
                  <a:pt x="2225215" y="765415"/>
                </a:cubicBezTo>
                <a:cubicBezTo>
                  <a:pt x="2225215" y="786420"/>
                  <a:pt x="2208408" y="803447"/>
                  <a:pt x="2187676" y="803447"/>
                </a:cubicBezTo>
                <a:cubicBezTo>
                  <a:pt x="2166943" y="803447"/>
                  <a:pt x="2150136" y="786420"/>
                  <a:pt x="2150136" y="765415"/>
                </a:cubicBezTo>
                <a:cubicBezTo>
                  <a:pt x="2150136" y="744411"/>
                  <a:pt x="2166943" y="727383"/>
                  <a:pt x="2187676" y="727383"/>
                </a:cubicBezTo>
                <a:close/>
                <a:moveTo>
                  <a:pt x="1319032" y="727383"/>
                </a:moveTo>
                <a:cubicBezTo>
                  <a:pt x="1339476" y="727383"/>
                  <a:pt x="1356048" y="744410"/>
                  <a:pt x="1356048" y="765415"/>
                </a:cubicBezTo>
                <a:cubicBezTo>
                  <a:pt x="1356048" y="786419"/>
                  <a:pt x="1339476" y="803447"/>
                  <a:pt x="1319032" y="803447"/>
                </a:cubicBezTo>
                <a:cubicBezTo>
                  <a:pt x="1298589" y="803447"/>
                  <a:pt x="1282016" y="786419"/>
                  <a:pt x="1282016" y="765415"/>
                </a:cubicBezTo>
                <a:cubicBezTo>
                  <a:pt x="1282016" y="744410"/>
                  <a:pt x="1298589" y="727383"/>
                  <a:pt x="1319032" y="727383"/>
                </a:cubicBezTo>
                <a:close/>
                <a:moveTo>
                  <a:pt x="1610966" y="695430"/>
                </a:moveTo>
                <a:lnTo>
                  <a:pt x="1610966" y="835401"/>
                </a:lnTo>
                <a:lnTo>
                  <a:pt x="1649030" y="835401"/>
                </a:lnTo>
                <a:lnTo>
                  <a:pt x="1649030" y="695430"/>
                </a:lnTo>
                <a:close/>
                <a:moveTo>
                  <a:pt x="1427634" y="695430"/>
                </a:moveTo>
                <a:cubicBezTo>
                  <a:pt x="1427634" y="770021"/>
                  <a:pt x="1427634" y="770021"/>
                  <a:pt x="1427634" y="770021"/>
                </a:cubicBezTo>
                <a:cubicBezTo>
                  <a:pt x="1427634" y="790513"/>
                  <a:pt x="1432569" y="805267"/>
                  <a:pt x="1441617" y="815923"/>
                </a:cubicBezTo>
                <a:cubicBezTo>
                  <a:pt x="1453133" y="829858"/>
                  <a:pt x="1470405" y="838874"/>
                  <a:pt x="1490146" y="838874"/>
                </a:cubicBezTo>
                <a:cubicBezTo>
                  <a:pt x="1503307" y="838874"/>
                  <a:pt x="1516467" y="833956"/>
                  <a:pt x="1527982" y="824120"/>
                </a:cubicBezTo>
                <a:cubicBezTo>
                  <a:pt x="1527982" y="835596"/>
                  <a:pt x="1527982" y="835596"/>
                  <a:pt x="1527982" y="835596"/>
                </a:cubicBezTo>
                <a:cubicBezTo>
                  <a:pt x="1564173" y="835596"/>
                  <a:pt x="1564173" y="835596"/>
                  <a:pt x="1564173" y="835596"/>
                </a:cubicBezTo>
                <a:cubicBezTo>
                  <a:pt x="1564173" y="695430"/>
                  <a:pt x="1564173" y="695430"/>
                  <a:pt x="1564173" y="695430"/>
                </a:cubicBezTo>
                <a:lnTo>
                  <a:pt x="1526337" y="695430"/>
                </a:lnTo>
                <a:cubicBezTo>
                  <a:pt x="1526337" y="786415"/>
                  <a:pt x="1526337" y="786415"/>
                  <a:pt x="1526337" y="786415"/>
                </a:cubicBezTo>
                <a:cubicBezTo>
                  <a:pt x="1521402" y="792972"/>
                  <a:pt x="1509887" y="803628"/>
                  <a:pt x="1493436" y="803628"/>
                </a:cubicBezTo>
                <a:cubicBezTo>
                  <a:pt x="1486034" y="803628"/>
                  <a:pt x="1477808" y="801989"/>
                  <a:pt x="1472051" y="795431"/>
                </a:cubicBezTo>
                <a:cubicBezTo>
                  <a:pt x="1467938" y="790513"/>
                  <a:pt x="1465470" y="783956"/>
                  <a:pt x="1465470" y="771661"/>
                </a:cubicBezTo>
                <a:cubicBezTo>
                  <a:pt x="1465470" y="695430"/>
                  <a:pt x="1465470" y="695430"/>
                  <a:pt x="1465470" y="695430"/>
                </a:cubicBezTo>
                <a:cubicBezTo>
                  <a:pt x="1427634" y="695430"/>
                  <a:pt x="1427634" y="695430"/>
                  <a:pt x="1427634" y="695430"/>
                </a:cubicBezTo>
                <a:close/>
                <a:moveTo>
                  <a:pt x="2187676" y="692999"/>
                </a:moveTo>
                <a:cubicBezTo>
                  <a:pt x="2146500" y="692999"/>
                  <a:pt x="2113121" y="725654"/>
                  <a:pt x="2113121" y="765936"/>
                </a:cubicBezTo>
                <a:cubicBezTo>
                  <a:pt x="2113121" y="806218"/>
                  <a:pt x="2146500" y="838874"/>
                  <a:pt x="2187676" y="838874"/>
                </a:cubicBezTo>
                <a:cubicBezTo>
                  <a:pt x="2228852" y="838874"/>
                  <a:pt x="2262231" y="806218"/>
                  <a:pt x="2262231" y="765936"/>
                </a:cubicBezTo>
                <a:cubicBezTo>
                  <a:pt x="2262231" y="725654"/>
                  <a:pt x="2228852" y="692999"/>
                  <a:pt x="2187676" y="692999"/>
                </a:cubicBezTo>
                <a:close/>
                <a:moveTo>
                  <a:pt x="1742780" y="692999"/>
                </a:moveTo>
                <a:cubicBezTo>
                  <a:pt x="1714787" y="692999"/>
                  <a:pt x="1688441" y="709389"/>
                  <a:pt x="1688441" y="736433"/>
                </a:cubicBezTo>
                <a:cubicBezTo>
                  <a:pt x="1688441" y="781507"/>
                  <a:pt x="1756776" y="774131"/>
                  <a:pt x="1756776" y="794619"/>
                </a:cubicBezTo>
                <a:cubicBezTo>
                  <a:pt x="1756776" y="801995"/>
                  <a:pt x="1749366" y="806912"/>
                  <a:pt x="1738663" y="806912"/>
                </a:cubicBezTo>
                <a:cubicBezTo>
                  <a:pt x="1724667" y="806912"/>
                  <a:pt x="1709847" y="801995"/>
                  <a:pt x="1699968" y="792980"/>
                </a:cubicBezTo>
                <a:lnTo>
                  <a:pt x="1681855" y="820025"/>
                </a:lnTo>
                <a:cubicBezTo>
                  <a:pt x="1698321" y="832317"/>
                  <a:pt x="1718903" y="838874"/>
                  <a:pt x="1738663" y="838874"/>
                </a:cubicBezTo>
                <a:cubicBezTo>
                  <a:pt x="1768302" y="838874"/>
                  <a:pt x="1794648" y="822483"/>
                  <a:pt x="1794648" y="795439"/>
                </a:cubicBezTo>
                <a:cubicBezTo>
                  <a:pt x="1794648" y="747087"/>
                  <a:pt x="1726313" y="753643"/>
                  <a:pt x="1726313" y="735614"/>
                </a:cubicBezTo>
                <a:cubicBezTo>
                  <a:pt x="1726313" y="728238"/>
                  <a:pt x="1735370" y="724140"/>
                  <a:pt x="1745249" y="724140"/>
                </a:cubicBezTo>
                <a:cubicBezTo>
                  <a:pt x="1755952" y="724140"/>
                  <a:pt x="1765009" y="729058"/>
                  <a:pt x="1772419" y="733975"/>
                </a:cubicBezTo>
                <a:cubicBezTo>
                  <a:pt x="1790531" y="706930"/>
                  <a:pt x="1790531" y="706930"/>
                  <a:pt x="1790531" y="706930"/>
                </a:cubicBezTo>
                <a:cubicBezTo>
                  <a:pt x="1780652" y="699555"/>
                  <a:pt x="1760892" y="692999"/>
                  <a:pt x="1742780" y="692999"/>
                </a:cubicBezTo>
                <a:close/>
                <a:moveTo>
                  <a:pt x="1318858" y="692998"/>
                </a:moveTo>
                <a:cubicBezTo>
                  <a:pt x="1277489" y="692998"/>
                  <a:pt x="1243953" y="725653"/>
                  <a:pt x="1243953" y="765936"/>
                </a:cubicBezTo>
                <a:cubicBezTo>
                  <a:pt x="1243953" y="806218"/>
                  <a:pt x="1277489" y="838873"/>
                  <a:pt x="1318858" y="838873"/>
                </a:cubicBezTo>
                <a:cubicBezTo>
                  <a:pt x="1360226" y="838873"/>
                  <a:pt x="1393762" y="806218"/>
                  <a:pt x="1393762" y="765936"/>
                </a:cubicBezTo>
                <a:cubicBezTo>
                  <a:pt x="1393762" y="725653"/>
                  <a:pt x="1360226" y="692998"/>
                  <a:pt x="1318858" y="692998"/>
                </a:cubicBezTo>
                <a:close/>
                <a:moveTo>
                  <a:pt x="1971694" y="668339"/>
                </a:moveTo>
                <a:cubicBezTo>
                  <a:pt x="1999693" y="668339"/>
                  <a:pt x="1999693" y="668339"/>
                  <a:pt x="1999693" y="668339"/>
                </a:cubicBezTo>
                <a:cubicBezTo>
                  <a:pt x="2011222" y="668339"/>
                  <a:pt x="2016986" y="670797"/>
                  <a:pt x="2021104" y="674893"/>
                </a:cubicBezTo>
                <a:cubicBezTo>
                  <a:pt x="2024397" y="678988"/>
                  <a:pt x="2026868" y="683903"/>
                  <a:pt x="2026868" y="689637"/>
                </a:cubicBezTo>
                <a:cubicBezTo>
                  <a:pt x="2026868" y="695372"/>
                  <a:pt x="2024397" y="700287"/>
                  <a:pt x="2021104" y="704382"/>
                </a:cubicBezTo>
                <a:cubicBezTo>
                  <a:pt x="2016986" y="708478"/>
                  <a:pt x="2011222" y="711755"/>
                  <a:pt x="1999693" y="711755"/>
                </a:cubicBezTo>
                <a:cubicBezTo>
                  <a:pt x="1971694" y="711755"/>
                  <a:pt x="1971694" y="711755"/>
                  <a:pt x="1971694" y="711755"/>
                </a:cubicBezTo>
                <a:close/>
                <a:moveTo>
                  <a:pt x="1932234" y="633260"/>
                </a:moveTo>
                <a:cubicBezTo>
                  <a:pt x="1932234" y="835402"/>
                  <a:pt x="1932234" y="835402"/>
                  <a:pt x="1932234" y="835402"/>
                </a:cubicBezTo>
                <a:cubicBezTo>
                  <a:pt x="2011945" y="835402"/>
                  <a:pt x="2011945" y="835402"/>
                  <a:pt x="2011945" y="835402"/>
                </a:cubicBezTo>
                <a:cubicBezTo>
                  <a:pt x="2037420" y="835402"/>
                  <a:pt x="2053034" y="828854"/>
                  <a:pt x="2064538" y="817397"/>
                </a:cubicBezTo>
                <a:cubicBezTo>
                  <a:pt x="2076043" y="806758"/>
                  <a:pt x="2083439" y="791209"/>
                  <a:pt x="2083439" y="774023"/>
                </a:cubicBezTo>
                <a:cubicBezTo>
                  <a:pt x="2083439" y="751108"/>
                  <a:pt x="2071112" y="731466"/>
                  <a:pt x="2053034" y="722464"/>
                </a:cubicBezTo>
                <a:cubicBezTo>
                  <a:pt x="2059608" y="715099"/>
                  <a:pt x="2066182" y="702004"/>
                  <a:pt x="2066182" y="688092"/>
                </a:cubicBezTo>
                <a:cubicBezTo>
                  <a:pt x="2066182" y="671724"/>
                  <a:pt x="2057964" y="657811"/>
                  <a:pt x="2047281" y="647991"/>
                </a:cubicBezTo>
                <a:cubicBezTo>
                  <a:pt x="2037420" y="638988"/>
                  <a:pt x="2024272" y="633260"/>
                  <a:pt x="2001262" y="633260"/>
                </a:cubicBezTo>
                <a:close/>
                <a:moveTo>
                  <a:pt x="1097636" y="633259"/>
                </a:moveTo>
                <a:lnTo>
                  <a:pt x="1097636" y="835401"/>
                </a:lnTo>
                <a:lnTo>
                  <a:pt x="1222651" y="835401"/>
                </a:lnTo>
                <a:lnTo>
                  <a:pt x="1222651" y="801016"/>
                </a:lnTo>
                <a:lnTo>
                  <a:pt x="1137096" y="801016"/>
                </a:lnTo>
                <a:lnTo>
                  <a:pt x="1137096" y="633259"/>
                </a:lnTo>
                <a:close/>
                <a:moveTo>
                  <a:pt x="2375024" y="630829"/>
                </a:moveTo>
                <a:lnTo>
                  <a:pt x="2375024" y="835402"/>
                </a:lnTo>
                <a:lnTo>
                  <a:pt x="2412738" y="835402"/>
                </a:lnTo>
                <a:lnTo>
                  <a:pt x="2412738" y="774968"/>
                </a:lnTo>
                <a:lnTo>
                  <a:pt x="2472801" y="835402"/>
                </a:lnTo>
                <a:lnTo>
                  <a:pt x="2523086" y="835402"/>
                </a:lnTo>
                <a:lnTo>
                  <a:pt x="2445563" y="758644"/>
                </a:lnTo>
                <a:lnTo>
                  <a:pt x="2514705" y="695431"/>
                </a:lnTo>
                <a:lnTo>
                  <a:pt x="2461277" y="695431"/>
                </a:lnTo>
                <a:lnTo>
                  <a:pt x="2412738" y="740583"/>
                </a:lnTo>
                <a:lnTo>
                  <a:pt x="2412738" y="630829"/>
                </a:lnTo>
                <a:close/>
                <a:moveTo>
                  <a:pt x="2296802" y="630829"/>
                </a:moveTo>
                <a:lnTo>
                  <a:pt x="2296802" y="835402"/>
                </a:lnTo>
                <a:lnTo>
                  <a:pt x="2334516" y="835402"/>
                </a:lnTo>
                <a:lnTo>
                  <a:pt x="2334516" y="630829"/>
                </a:lnTo>
                <a:close/>
                <a:moveTo>
                  <a:pt x="1629998" y="621797"/>
                </a:moveTo>
                <a:cubicBezTo>
                  <a:pt x="1616401" y="621797"/>
                  <a:pt x="1605379" y="632604"/>
                  <a:pt x="1605379" y="645936"/>
                </a:cubicBezTo>
                <a:cubicBezTo>
                  <a:pt x="1605379" y="659269"/>
                  <a:pt x="1616401" y="670075"/>
                  <a:pt x="1629998" y="670075"/>
                </a:cubicBezTo>
                <a:cubicBezTo>
                  <a:pt x="1643595" y="670075"/>
                  <a:pt x="1654617" y="659269"/>
                  <a:pt x="1654617" y="645936"/>
                </a:cubicBezTo>
                <a:cubicBezTo>
                  <a:pt x="1654617" y="632604"/>
                  <a:pt x="1643595" y="621797"/>
                  <a:pt x="1629998" y="621797"/>
                </a:cubicBezTo>
                <a:close/>
                <a:moveTo>
                  <a:pt x="455374" y="326575"/>
                </a:moveTo>
                <a:cubicBezTo>
                  <a:pt x="446321" y="326575"/>
                  <a:pt x="439737" y="333950"/>
                  <a:pt x="439737" y="342145"/>
                </a:cubicBezTo>
                <a:cubicBezTo>
                  <a:pt x="439737" y="878886"/>
                  <a:pt x="439737" y="878886"/>
                  <a:pt x="439737" y="878886"/>
                </a:cubicBezTo>
                <a:cubicBezTo>
                  <a:pt x="439737" y="1014096"/>
                  <a:pt x="550014" y="1124723"/>
                  <a:pt x="686624" y="1124723"/>
                </a:cubicBezTo>
                <a:cubicBezTo>
                  <a:pt x="823235" y="1124723"/>
                  <a:pt x="933512" y="1014096"/>
                  <a:pt x="933512" y="878886"/>
                </a:cubicBezTo>
                <a:cubicBezTo>
                  <a:pt x="933512" y="763343"/>
                  <a:pt x="933512" y="763343"/>
                  <a:pt x="933512" y="763343"/>
                </a:cubicBezTo>
                <a:cubicBezTo>
                  <a:pt x="933512" y="691232"/>
                  <a:pt x="875081" y="632231"/>
                  <a:pt x="802661" y="632231"/>
                </a:cubicBezTo>
                <a:cubicBezTo>
                  <a:pt x="730241" y="632231"/>
                  <a:pt x="670988" y="691232"/>
                  <a:pt x="670988" y="763343"/>
                </a:cubicBezTo>
                <a:cubicBezTo>
                  <a:pt x="670988" y="904289"/>
                  <a:pt x="670988" y="904289"/>
                  <a:pt x="670988" y="904289"/>
                </a:cubicBezTo>
                <a:cubicBezTo>
                  <a:pt x="670988" y="913303"/>
                  <a:pt x="678395" y="919859"/>
                  <a:pt x="686624" y="919859"/>
                </a:cubicBezTo>
                <a:cubicBezTo>
                  <a:pt x="694854" y="919859"/>
                  <a:pt x="702261" y="913303"/>
                  <a:pt x="702261" y="904289"/>
                </a:cubicBezTo>
                <a:cubicBezTo>
                  <a:pt x="702261" y="763343"/>
                  <a:pt x="702261" y="763343"/>
                  <a:pt x="702261" y="763343"/>
                </a:cubicBezTo>
                <a:cubicBezTo>
                  <a:pt x="702261" y="708440"/>
                  <a:pt x="746700" y="663370"/>
                  <a:pt x="802661" y="663370"/>
                </a:cubicBezTo>
                <a:cubicBezTo>
                  <a:pt x="857799" y="663370"/>
                  <a:pt x="903062" y="708440"/>
                  <a:pt x="903062" y="763343"/>
                </a:cubicBezTo>
                <a:cubicBezTo>
                  <a:pt x="903062" y="878886"/>
                  <a:pt x="903062" y="878886"/>
                  <a:pt x="903062" y="878886"/>
                </a:cubicBezTo>
                <a:cubicBezTo>
                  <a:pt x="903062" y="997707"/>
                  <a:pt x="805953" y="1093583"/>
                  <a:pt x="686624" y="1093583"/>
                </a:cubicBezTo>
                <a:cubicBezTo>
                  <a:pt x="567296" y="1093583"/>
                  <a:pt x="470187" y="997707"/>
                  <a:pt x="470187" y="878886"/>
                </a:cubicBezTo>
                <a:cubicBezTo>
                  <a:pt x="470187" y="342145"/>
                  <a:pt x="470187" y="342145"/>
                  <a:pt x="470187" y="342145"/>
                </a:cubicBezTo>
                <a:cubicBezTo>
                  <a:pt x="470187" y="333950"/>
                  <a:pt x="463603" y="326575"/>
                  <a:pt x="455374" y="326575"/>
                </a:cubicBezTo>
                <a:close/>
                <a:moveTo>
                  <a:pt x="4424361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4965699" y="6858000"/>
                </a:lnTo>
                <a:lnTo>
                  <a:pt x="4424361" y="6858000"/>
                </a:lnTo>
                <a:lnTo>
                  <a:pt x="0" y="6858000"/>
                </a:lnTo>
                <a:lnTo>
                  <a:pt x="0" y="2"/>
                </a:lnTo>
                <a:lnTo>
                  <a:pt x="4424361" y="2"/>
                </a:lnTo>
                <a:close/>
              </a:path>
            </a:pathLst>
          </a:cu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2000"/>
            </a:lvl1pPr>
          </a:lstStyle>
          <a:p>
            <a:pPr marL="0" lvl="0" indent="0">
              <a:buNone/>
            </a:pPr>
            <a:r>
              <a:rPr lang="en-GB" dirty="0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8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ull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29F98F-30D5-4CF0-9954-7B44E8004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67" y="161361"/>
            <a:ext cx="2357715" cy="1129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1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ull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AD7B2E-3DDD-44EC-A060-19685131D4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2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F2F3B-4262-4BB6-81AC-13B97CCD22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6378" y="3776300"/>
            <a:ext cx="5665691" cy="1082566"/>
          </a:xfrm>
        </p:spPr>
        <p:txBody>
          <a:bodyPr anchor="t"/>
          <a:lstStyle>
            <a:lvl1pPr marL="0" indent="0" algn="l">
              <a:buFont typeface="Arial" panose="020B0604020202020204" pitchFamily="34" charset="0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923E7-1FDD-459B-A61D-4366D4DD3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6378" y="5396078"/>
            <a:ext cx="5665691" cy="2758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date and other info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30296-4AF6-4BC1-8020-5E7BAD361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378" y="4947838"/>
            <a:ext cx="5665793" cy="3592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8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457200" lvl="0" indent="-457200">
              <a:spcBef>
                <a:spcPct val="0"/>
              </a:spcBef>
            </a:pPr>
            <a:r>
              <a:rPr lang="en-US" dirty="0"/>
              <a:t>Add name and author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4FD187-F5BA-4C84-89DA-8FF71CE6F04C}"/>
              </a:ext>
            </a:extLst>
          </p:cNvPr>
          <p:cNvCxnSpPr>
            <a:cxnSpLocks/>
          </p:cNvCxnSpPr>
          <p:nvPr userDrawn="1"/>
        </p:nvCxnSpPr>
        <p:spPr>
          <a:xfrm>
            <a:off x="5746378" y="3429000"/>
            <a:ext cx="566569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7C9E5D1-33B2-4EC0-8013-A0FA7F125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E1FF8-3EB8-4629-B639-8EFED256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612" y="484094"/>
            <a:ext cx="8602474" cy="7363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58BD4-E00C-4995-942A-E721B737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B72E9-FDB5-4798-A42C-094F4F0CD1D8}"/>
              </a:ext>
            </a:extLst>
          </p:cNvPr>
          <p:cNvSpPr txBox="1"/>
          <p:nvPr userDrawn="1"/>
        </p:nvSpPr>
        <p:spPr>
          <a:xfrm>
            <a:off x="11360615" y="6370612"/>
            <a:ext cx="50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FC9406-326F-4D96-A1F9-B890EBFC61C5}" type="slidenum">
              <a:rPr lang="en-GB" sz="1200" b="0" smtClean="0">
                <a:solidFill>
                  <a:schemeClr val="tx2"/>
                </a:solidFill>
                <a:latin typeface="+mj-lt"/>
              </a:rPr>
              <a:pPr algn="r"/>
              <a:t>‹nr.›</a:t>
            </a:fld>
            <a:endParaRPr lang="en-GB" sz="1200" b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B02FD-CE46-42BA-A1F0-199B81111D1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61" y="68769"/>
            <a:ext cx="2357715" cy="11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8" r:id="rId3"/>
    <p:sldLayoutId id="2147483671" r:id="rId4"/>
    <p:sldLayoutId id="2147483672" r:id="rId5"/>
    <p:sldLayoutId id="2147483673" r:id="rId6"/>
    <p:sldLayoutId id="2147483665" r:id="rId7"/>
    <p:sldLayoutId id="2147483660" r:id="rId8"/>
    <p:sldLayoutId id="2147483667" r:id="rId9"/>
    <p:sldLayoutId id="2147483666" r:id="rId10"/>
    <p:sldLayoutId id="2147483659" r:id="rId11"/>
    <p:sldLayoutId id="2147483655" r:id="rId12"/>
    <p:sldLayoutId id="2147483656" r:id="rId13"/>
    <p:sldLayoutId id="2147483657" r:id="rId14"/>
    <p:sldLayoutId id="2147483664" r:id="rId15"/>
    <p:sldLayoutId id="2147483661" r:id="rId16"/>
    <p:sldLayoutId id="2147483663" r:id="rId17"/>
    <p:sldLayoutId id="2147483662" r:id="rId18"/>
    <p:sldLayoutId id="2147483669" r:id="rId19"/>
    <p:sldLayoutId id="214748367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6363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29" userDrawn="1">
          <p15:clr>
            <a:srgbClr val="F26B43"/>
          </p15:clr>
        </p15:guide>
        <p15:guide id="3" pos="277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10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71AA-CEE4-4C29-BB95-E32FAD07D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Biologische</a:t>
            </a:r>
            <a:r>
              <a:rPr lang="en-GB" dirty="0"/>
              <a:t> </a:t>
            </a:r>
            <a:r>
              <a:rPr lang="en-GB" dirty="0" err="1"/>
              <a:t>plantenveredeling</a:t>
            </a:r>
            <a:r>
              <a:rPr lang="en-GB" dirty="0"/>
              <a:t>: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ruimere</a:t>
            </a:r>
            <a:r>
              <a:rPr lang="en-GB" dirty="0"/>
              <a:t> </a:t>
            </a:r>
            <a:r>
              <a:rPr lang="en-GB" dirty="0" err="1"/>
              <a:t>kijk</a:t>
            </a:r>
            <a:r>
              <a:rPr lang="en-GB" dirty="0"/>
              <a:t> op </a:t>
            </a:r>
            <a:r>
              <a:rPr lang="en-GB" dirty="0" err="1"/>
              <a:t>planten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82F58-0065-4D8A-B640-F36864A85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Fenomenologiecursus</a:t>
            </a:r>
            <a:r>
              <a:rPr lang="en-GB" dirty="0"/>
              <a:t>, Zeist, 11 </a:t>
            </a:r>
            <a:r>
              <a:rPr lang="en-GB" dirty="0" err="1"/>
              <a:t>april</a:t>
            </a:r>
            <a:r>
              <a:rPr lang="en-GB" dirty="0"/>
              <a:t>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2DC97-08B2-469C-A902-EAD58D01D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37281" y="3795546"/>
            <a:ext cx="5665793" cy="359268"/>
          </a:xfrm>
        </p:spPr>
        <p:txBody>
          <a:bodyPr/>
          <a:lstStyle/>
          <a:p>
            <a:r>
              <a:rPr lang="en-GB" dirty="0"/>
              <a:t>Edith </a:t>
            </a:r>
            <a:r>
              <a:rPr lang="en-GB" dirty="0" err="1"/>
              <a:t>Lammerts</a:t>
            </a:r>
            <a:r>
              <a:rPr lang="en-GB" dirty="0"/>
              <a:t> van </a:t>
            </a:r>
            <a:r>
              <a:rPr lang="en-GB" dirty="0" err="1"/>
              <a:t>Bueren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84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i="1" dirty="0"/>
              <a:t>Ontwikkelingsreeksen van peen (LBI, Jan Bolkhorst)</a:t>
            </a:r>
            <a:endParaRPr lang="nl-NL" sz="2800" dirty="0"/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95508" y="18411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7" t="6666" r="6244" b="30141"/>
          <a:stretch/>
        </p:blipFill>
        <p:spPr>
          <a:xfrm>
            <a:off x="595508" y="1400187"/>
            <a:ext cx="8149248" cy="46478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744756" y="1437624"/>
            <a:ext cx="29867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Blad vormt zich de </a:t>
            </a:r>
          </a:p>
          <a:p>
            <a:r>
              <a:rPr lang="nl-NL" dirty="0"/>
              <a:t>gehele periode, </a:t>
            </a:r>
          </a:p>
          <a:p>
            <a:r>
              <a:rPr lang="nl-NL" dirty="0"/>
              <a:t>sterft vrij snel af,</a:t>
            </a:r>
          </a:p>
          <a:p>
            <a:r>
              <a:rPr lang="nl-NL" dirty="0"/>
              <a:t>aan het eind staat weer </a:t>
            </a:r>
          </a:p>
          <a:p>
            <a:r>
              <a:rPr lang="nl-NL" dirty="0"/>
              <a:t>nieuw blad </a:t>
            </a:r>
          </a:p>
          <a:p>
            <a:r>
              <a:rPr lang="nl-NL" dirty="0"/>
              <a:t>(blijft maar doorgroeien);</a:t>
            </a:r>
          </a:p>
          <a:p>
            <a:r>
              <a:rPr lang="nl-NL" dirty="0"/>
              <a:t>minder smakelijk, </a:t>
            </a:r>
          </a:p>
          <a:p>
            <a:r>
              <a:rPr lang="nl-NL" dirty="0"/>
              <a:t>minder houdbaar.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762177" y="4033550"/>
            <a:ext cx="2986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Loof ontwikkelt zich gestaag;</a:t>
            </a:r>
          </a:p>
          <a:p>
            <a:r>
              <a:rPr lang="nl-NL" dirty="0"/>
              <a:t>waaiert mooi uit (rijping);</a:t>
            </a:r>
          </a:p>
          <a:p>
            <a:r>
              <a:rPr lang="nl-NL" dirty="0"/>
              <a:t>aan het eind staat het er nog;</a:t>
            </a:r>
          </a:p>
          <a:p>
            <a:r>
              <a:rPr lang="nl-NL" dirty="0"/>
              <a:t>goed houdbaar en smakelijk.</a:t>
            </a:r>
          </a:p>
        </p:txBody>
      </p:sp>
    </p:spTree>
    <p:extLst>
      <p:ext uri="{BB962C8B-B14F-4D97-AF65-F5344CB8AC3E}">
        <p14:creationId xmlns:p14="http://schemas.microsoft.com/office/powerpoint/2010/main" val="280555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i="1" dirty="0"/>
              <a:t>Kwaliteitsbeoordeling gewassen (eigen onderzoek)</a:t>
            </a:r>
            <a:endParaRPr lang="nl-NL" sz="2800" dirty="0"/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43108" y="1688766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en-US" sz="2000" dirty="0"/>
              <a:t>Kwaliteit van knolselderij beoordelen </a:t>
            </a:r>
          </a:p>
          <a:p>
            <a:pPr lvl="1"/>
            <a:r>
              <a:rPr lang="nl-NL" altLang="en-US" sz="2000" dirty="0"/>
              <a:t>In de groeidynamiek door de tijd</a:t>
            </a:r>
          </a:p>
          <a:p>
            <a:pPr lvl="1"/>
            <a:r>
              <a:rPr lang="nl-NL" altLang="en-US" sz="2000" dirty="0"/>
              <a:t>In relatie tot de standplaats (landschap), </a:t>
            </a:r>
          </a:p>
          <a:p>
            <a:pPr lvl="1"/>
            <a:r>
              <a:rPr lang="nl-NL" altLang="en-US" sz="2000" dirty="0"/>
              <a:t>In de balans tussen groei en rijpingsprocessen </a:t>
            </a:r>
          </a:p>
          <a:p>
            <a:pPr lvl="1"/>
            <a:r>
              <a:rPr lang="nl-NL" altLang="en-US" sz="2000" dirty="0"/>
              <a:t>‘</a:t>
            </a:r>
            <a:r>
              <a:rPr lang="nl-NL" altLang="en-US" sz="2000" dirty="0" err="1"/>
              <a:t>zelfontbindingstest</a:t>
            </a:r>
            <a:r>
              <a:rPr lang="nl-NL" altLang="en-US" sz="2000" dirty="0"/>
              <a:t>’: verlies van </a:t>
            </a:r>
            <a:r>
              <a:rPr lang="nl-NL" altLang="en-US" sz="2000" dirty="0" err="1"/>
              <a:t>drogestof</a:t>
            </a:r>
            <a:r>
              <a:rPr lang="nl-NL" altLang="en-US" sz="2000" dirty="0"/>
              <a:t> door rot of schimmel van geraspt product na 7 dagen bij 30 graden (versnelde houdbaarheidstest)</a:t>
            </a:r>
          </a:p>
        </p:txBody>
      </p:sp>
      <p:pic>
        <p:nvPicPr>
          <p:cNvPr id="1026" name="Picture 2" descr="E:\Diversen\knolselderij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14" t="34065" r="13665" b="38422"/>
          <a:stretch/>
        </p:blipFill>
        <p:spPr bwMode="auto">
          <a:xfrm>
            <a:off x="2918012" y="4361769"/>
            <a:ext cx="2259106" cy="210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iversen\knolselderij.tif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489" t="2616" r="13011" b="65599"/>
          <a:stretch/>
        </p:blipFill>
        <p:spPr bwMode="auto">
          <a:xfrm>
            <a:off x="5889811" y="4120097"/>
            <a:ext cx="2743200" cy="25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068476" y="4954778"/>
            <a:ext cx="1849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en-US" dirty="0"/>
              <a:t>De Terp (Betuwe – oude rivierklei)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727141" y="4873203"/>
            <a:ext cx="181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en-US" dirty="0"/>
              <a:t>De Plaats (jonge wadden</a:t>
            </a:r>
          </a:p>
          <a:p>
            <a:r>
              <a:rPr lang="nl-NL" altLang="en-US" dirty="0"/>
              <a:t>zeeklei)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089931" y="5673422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/>
              <a:t>(LBI, juli 1988)</a:t>
            </a:r>
          </a:p>
        </p:txBody>
      </p:sp>
    </p:spTree>
    <p:extLst>
      <p:ext uri="{BB962C8B-B14F-4D97-AF65-F5344CB8AC3E}">
        <p14:creationId xmlns:p14="http://schemas.microsoft.com/office/powerpoint/2010/main" val="36889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i="1" dirty="0"/>
              <a:t>Ontwikkelingsreeksen van kropsla </a:t>
            </a:r>
            <a:br>
              <a:rPr lang="nl-NL" sz="2800" i="1" dirty="0"/>
            </a:br>
            <a:r>
              <a:rPr lang="nl-NL" sz="2800" i="1" dirty="0"/>
              <a:t>met en zonder BD preparaten (LBI, 1986-1992)</a:t>
            </a:r>
            <a:endParaRPr lang="nl-NL" sz="2800" dirty="0"/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95508" y="18411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0" t="22159" r="3850" b="18874"/>
          <a:stretch/>
        </p:blipFill>
        <p:spPr>
          <a:xfrm>
            <a:off x="1134978" y="1519705"/>
            <a:ext cx="9922043" cy="47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1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i="1" dirty="0"/>
              <a:t>Stijgbeeldenreeks van de jongste binnenste bladeren van kropsla (LBI, 1986-1992)</a:t>
            </a:r>
            <a:endParaRPr lang="nl-NL" sz="2800" dirty="0"/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95508" y="18411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25" b="11439"/>
          <a:stretch/>
        </p:blipFill>
        <p:spPr>
          <a:xfrm>
            <a:off x="1075538" y="1539657"/>
            <a:ext cx="9772767" cy="46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99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i="1" dirty="0"/>
              <a:t>Stijgbeelden van sla (LBI, 1989)</a:t>
            </a:r>
            <a:endParaRPr lang="nl-NL" sz="2800" dirty="0"/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4" t="13897" r="13520" b="19514"/>
          <a:stretch/>
        </p:blipFill>
        <p:spPr>
          <a:xfrm>
            <a:off x="5705340" y="2747340"/>
            <a:ext cx="5422006" cy="3648164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95508" y="18411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en-US" sz="2000" dirty="0"/>
              <a:t>Stijgbeeld gemaakt van geperst sap uit het blad van kropsla. De fraaie vormen en kleuren zijn indrukweekend, maar om ze te duiden is veel fundamenteel onderzoek nodig, </a:t>
            </a:r>
          </a:p>
          <a:p>
            <a:r>
              <a:rPr lang="nl-NL" altLang="en-US" sz="2000" dirty="0"/>
              <a:t>en maakte boeren afhankelijk                                                                                                  van een lab</a:t>
            </a:r>
          </a:p>
          <a:p>
            <a:r>
              <a:rPr lang="nl-NL" altLang="en-US" sz="2000" dirty="0"/>
              <a:t>In plaats van zelf de gewassen                                                                                   waarnemen en tot je te laten spreken</a:t>
            </a:r>
          </a:p>
        </p:txBody>
      </p:sp>
    </p:spTree>
    <p:extLst>
      <p:ext uri="{BB962C8B-B14F-4D97-AF65-F5344CB8AC3E}">
        <p14:creationId xmlns:p14="http://schemas.microsoft.com/office/powerpoint/2010/main" val="3688908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dirty="0"/>
              <a:t>Spinazierassen niet aangepast aan lage stikstofbemesting (rechts, licht van kleur)</a:t>
            </a:r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595508" y="18411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altLang="en-US" sz="2000" dirty="0"/>
          </a:p>
        </p:txBody>
      </p:sp>
      <p:pic>
        <p:nvPicPr>
          <p:cNvPr id="10" name="Picture 5" descr="IMG_4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17" y="1611817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IMG_4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885" y="2789742"/>
            <a:ext cx="576156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4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1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3200" b="1">
                <a:solidFill>
                  <a:srgbClr val="CC0000"/>
                </a:solidFill>
              </a:rPr>
              <a:t>    </a:t>
            </a:r>
            <a:endParaRPr lang="en-US" altLang="en-US" sz="3200" b="1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i="1" dirty="0"/>
              <a:t>Zelf gewassen waarnemen met boeren</a:t>
            </a:r>
          </a:p>
          <a:p>
            <a:r>
              <a:rPr lang="nl-NL" sz="2800" i="1" dirty="0"/>
              <a:t>Kijken, proeven</a:t>
            </a:r>
            <a:endParaRPr lang="nl-NL" sz="2800" dirty="0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1024758" y="1688767"/>
            <a:ext cx="10724133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en-US" sz="2000" dirty="0"/>
              <a:t>Begeleiden van telers bij gebruik van preparaten:</a:t>
            </a:r>
          </a:p>
          <a:p>
            <a:pPr marL="457200" indent="-457200">
              <a:buAutoNum type="arabicPeriod"/>
            </a:pPr>
            <a:r>
              <a:rPr lang="nl-NL" altLang="en-US" sz="2000" dirty="0"/>
              <a:t>Kijk naar het gewas, hoe staat het erbij, en wat gun je het gewas (bv een werkwoord benoemen) als je een van de BD preparaten gaat toepassen</a:t>
            </a:r>
          </a:p>
          <a:p>
            <a:pPr marL="457200" indent="-457200">
              <a:buAutoNum type="arabicPeriod"/>
            </a:pPr>
            <a:r>
              <a:rPr lang="nl-NL" altLang="en-US" sz="2000" dirty="0"/>
              <a:t>Na enkel dagen/week, kijk naar het gewas. Wat was je verwachting en wat zie je?</a:t>
            </a:r>
          </a:p>
          <a:p>
            <a:pPr marL="457200" indent="-457200">
              <a:buAutoNum type="arabicPeriod"/>
            </a:pPr>
            <a:r>
              <a:rPr lang="nl-NL" altLang="en-US" sz="2000" dirty="0"/>
              <a:t>Herhaaldelijk toepassen zou je meer vertrouwen kunnen geven in wat je ziet.</a:t>
            </a:r>
          </a:p>
          <a:p>
            <a:pPr marL="457200" indent="-457200">
              <a:buAutoNum type="arabicPeriod"/>
            </a:pPr>
            <a:r>
              <a:rPr lang="nl-NL" altLang="en-US" sz="2000" dirty="0"/>
              <a:t>Voorbeeld:</a:t>
            </a:r>
          </a:p>
          <a:p>
            <a:pPr lvl="1"/>
            <a:r>
              <a:rPr lang="nl-NL" altLang="en-US" sz="2000" dirty="0"/>
              <a:t>Spinazie van een teler die iets te weinig koemest preparaat (500) had en dus een strook niet bespoten had. Hij zag geen verschil…</a:t>
            </a:r>
          </a:p>
          <a:p>
            <a:pPr lvl="1"/>
            <a:r>
              <a:rPr lang="nl-NL" altLang="en-US" sz="2000" dirty="0"/>
              <a:t>Ik kwam er met Coen ter Berg en plukten wat bladeren om te vergelijken</a:t>
            </a:r>
          </a:p>
          <a:p>
            <a:pPr lvl="2"/>
            <a:r>
              <a:rPr lang="nl-NL" altLang="en-US" sz="2000" dirty="0"/>
              <a:t>Met BD </a:t>
            </a:r>
            <a:r>
              <a:rPr lang="nl-NL" altLang="en-US" sz="2000" dirty="0" err="1"/>
              <a:t>prep</a:t>
            </a:r>
            <a:r>
              <a:rPr lang="nl-NL" altLang="en-US" sz="2000" dirty="0"/>
              <a:t>: strakke omtrek van het blad alsof er een koortje aangetrokken was zodat blad er tussen opbolde. Smaak: nootachtig</a:t>
            </a:r>
          </a:p>
          <a:p>
            <a:pPr lvl="2"/>
            <a:r>
              <a:rPr lang="nl-NL" altLang="en-US" sz="2000" dirty="0"/>
              <a:t>Zonder </a:t>
            </a:r>
            <a:r>
              <a:rPr lang="nl-NL" altLang="en-US" sz="2000" dirty="0" err="1"/>
              <a:t>prep</a:t>
            </a:r>
            <a:r>
              <a:rPr lang="nl-NL" altLang="en-US" sz="2000" dirty="0"/>
              <a:t>: de rand vervloeide met de omgeving, vlak, dun blad. Smaak: waterig, neutraal</a:t>
            </a:r>
          </a:p>
        </p:txBody>
      </p:sp>
    </p:spTree>
    <p:extLst>
      <p:ext uri="{BB962C8B-B14F-4D97-AF65-F5344CB8AC3E}">
        <p14:creationId xmlns:p14="http://schemas.microsoft.com/office/powerpoint/2010/main" val="1711950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UE CROPS_Agrico field_Paul, Leo, Cesar_2606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36"/>
          <a:stretch>
            <a:fillRect/>
          </a:stretch>
        </p:blipFill>
        <p:spPr bwMode="auto">
          <a:xfrm>
            <a:off x="2608592" y="1304214"/>
            <a:ext cx="784225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i="1" dirty="0"/>
              <a:t>Met studenten: leren kijken</a:t>
            </a:r>
          </a:p>
        </p:txBody>
      </p:sp>
    </p:spTree>
    <p:extLst>
      <p:ext uri="{BB962C8B-B14F-4D97-AF65-F5344CB8AC3E}">
        <p14:creationId xmlns:p14="http://schemas.microsoft.com/office/powerpoint/2010/main" val="212949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63917" y="-218635"/>
            <a:ext cx="10363200" cy="1470025"/>
          </a:xfrm>
        </p:spPr>
        <p:txBody>
          <a:bodyPr/>
          <a:lstStyle/>
          <a:p>
            <a:r>
              <a:rPr lang="nl-NL" dirty="0"/>
              <a:t>Inlevend waarnemen bij aardappel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225157" y="1671143"/>
            <a:ext cx="7173311" cy="1752600"/>
          </a:xfrm>
        </p:spPr>
        <p:txBody>
          <a:bodyPr/>
          <a:lstStyle/>
          <a:p>
            <a:pPr algn="l"/>
            <a:r>
              <a:rPr lang="nl-NL" sz="2000" b="1" dirty="0" err="1"/>
              <a:t>Agria</a:t>
            </a:r>
            <a:r>
              <a:rPr lang="nl-NL" sz="2000" dirty="0"/>
              <a:t> is een hoog opgaand ras met lange internodiën, de bladeren zijn relatief groot en hebben grote, wat bolstaand afhangend eindblaadje. De deelblaadjes en tussenblaadjes zijn vaak onregelmatig van vorm. </a:t>
            </a:r>
            <a:r>
              <a:rPr lang="nl-NL" sz="2000" dirty="0" err="1"/>
              <a:t>Agria</a:t>
            </a:r>
            <a:r>
              <a:rPr lang="nl-NL" sz="2000" dirty="0"/>
              <a:t> is een vlotte </a:t>
            </a:r>
            <a:r>
              <a:rPr lang="nl-NL" sz="2000" dirty="0" err="1"/>
              <a:t>kiemer</a:t>
            </a:r>
            <a:r>
              <a:rPr lang="nl-NL" sz="2000" dirty="0"/>
              <a:t> en gaat snel de hoogte in. Pas later komt vulling in de breedte en onderin, o.a. door het uitlopen van okselknoppen. </a:t>
            </a:r>
            <a:r>
              <a:rPr lang="nl-NL" sz="2000" dirty="0" err="1"/>
              <a:t>Agria</a:t>
            </a:r>
            <a:r>
              <a:rPr lang="nl-NL" sz="2000" dirty="0"/>
              <a:t> vormt relatief </a:t>
            </a:r>
            <a:r>
              <a:rPr lang="nl-NL" sz="2000" dirty="0" err="1"/>
              <a:t>weing</a:t>
            </a:r>
            <a:r>
              <a:rPr lang="nl-NL" sz="2000" dirty="0"/>
              <a:t> knollen, die langwerpig zijn en verspreid in de rug liggen; het ras is enigszins gevoelig voor groeischeuren.</a:t>
            </a:r>
          </a:p>
          <a:p>
            <a:pPr algn="l"/>
            <a:r>
              <a:rPr lang="nl-NL" sz="2000" i="1" dirty="0"/>
              <a:t>‘Stuwend stromen’</a:t>
            </a:r>
          </a:p>
          <a:p>
            <a:pPr algn="l"/>
            <a:r>
              <a:rPr lang="nl-NL" sz="2000" dirty="0"/>
              <a:t>Krachtige groeit, erg vegetatief, groeit maar door zonder begrenzing.</a:t>
            </a:r>
          </a:p>
          <a:p>
            <a:pPr algn="l"/>
            <a:r>
              <a:rPr lang="nl-NL" sz="2000" dirty="0"/>
              <a:t>In de teelt ervoor zorgen dat hij niet uit zijn krachten groeit, een beetje inhouden; zo nu en dan even terugzetten. Pootafstand 50x50. </a:t>
            </a:r>
            <a:r>
              <a:rPr lang="nl-NL" sz="2000" dirty="0" err="1"/>
              <a:t>Paardebloempreparaat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1" t="31674" r="42300" b="24645"/>
          <a:stretch/>
        </p:blipFill>
        <p:spPr>
          <a:xfrm rot="5400000">
            <a:off x="137246" y="2400999"/>
            <a:ext cx="4549754" cy="30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04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63917" y="-218635"/>
            <a:ext cx="10363200" cy="1470025"/>
          </a:xfrm>
        </p:spPr>
        <p:txBody>
          <a:bodyPr/>
          <a:lstStyle/>
          <a:p>
            <a:r>
              <a:rPr lang="nl-NL" dirty="0"/>
              <a:t>Inlevend waarnemen bij aardappel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77861" y="1862617"/>
            <a:ext cx="6684579" cy="4632776"/>
          </a:xfrm>
        </p:spPr>
        <p:txBody>
          <a:bodyPr/>
          <a:lstStyle/>
          <a:p>
            <a:pPr algn="l"/>
            <a:r>
              <a:rPr lang="nl-NL" sz="2000" b="1" dirty="0"/>
              <a:t>Innovator</a:t>
            </a:r>
            <a:r>
              <a:rPr lang="nl-NL" sz="2000" dirty="0"/>
              <a:t> geeft een </a:t>
            </a:r>
            <a:r>
              <a:rPr lang="nl-NL" sz="2000" dirty="0" err="1"/>
              <a:t>bossige</a:t>
            </a:r>
            <a:r>
              <a:rPr lang="nl-NL" sz="2000" dirty="0"/>
              <a:t> goed gevulde plant. De bladstelen zijn enigszins omhoog gericht. De deelblaadjes hebben sterk naar elkaar toegevouwen bladranden. Innovator heeft een sterke groei- en vormkracht. Per plant worden redelijk veel vrij grote knollen gevormd met een blanke ruwe schil.</a:t>
            </a:r>
          </a:p>
          <a:p>
            <a:pPr algn="l"/>
            <a:endParaRPr lang="nl-NL" sz="2000" dirty="0"/>
          </a:p>
          <a:p>
            <a:pPr algn="l"/>
            <a:r>
              <a:rPr lang="nl-NL" sz="2000" dirty="0"/>
              <a:t>‘</a:t>
            </a:r>
            <a:r>
              <a:rPr lang="nl-NL" sz="2000" i="1" dirty="0"/>
              <a:t>Samenballend stuwen</a:t>
            </a:r>
            <a:r>
              <a:rPr lang="nl-NL" sz="2000" dirty="0"/>
              <a:t>’</a:t>
            </a:r>
          </a:p>
          <a:p>
            <a:pPr algn="l"/>
            <a:r>
              <a:rPr lang="nl-NL" sz="2000" dirty="0"/>
              <a:t>Een zeer krachtige groeier. Inhouden en stuwen is heel sterk (ritmisch) aanwezig</a:t>
            </a:r>
          </a:p>
          <a:p>
            <a:pPr algn="l"/>
            <a:r>
              <a:rPr lang="nl-NL" sz="2000" dirty="0"/>
              <a:t>In de teelt het evenwicht houden in het ritmische ondersteunen. De plant mag niet gaan verkrampen. </a:t>
            </a:r>
          </a:p>
          <a:p>
            <a:pPr algn="l"/>
            <a:r>
              <a:rPr lang="nl-NL" sz="2000" dirty="0"/>
              <a:t>Afwisselend licht/donker voorkiemen.               Pootafstand 75 x 40cm, valeriaan preparaat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44" t="35033" r="27001" b="28543"/>
          <a:stretch/>
        </p:blipFill>
        <p:spPr>
          <a:xfrm rot="5400000">
            <a:off x="131560" y="2576701"/>
            <a:ext cx="4490885" cy="30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i="1" dirty="0"/>
              <a:t>Hoe kwam ik op het spoor van fenomenologie?</a:t>
            </a:r>
            <a:endParaRPr lang="nl-NL" sz="2800" dirty="0"/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24758" y="1688767"/>
            <a:ext cx="10724133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en-US" sz="2000" dirty="0"/>
              <a:t>Verandering van studierichting Wageningen University:</a:t>
            </a:r>
          </a:p>
          <a:p>
            <a:pPr lvl="1"/>
            <a:r>
              <a:rPr lang="nl-NL" altLang="en-US" sz="2000" dirty="0"/>
              <a:t>van plantenveredeling naar plantenteelt</a:t>
            </a:r>
          </a:p>
          <a:p>
            <a:pPr lvl="1"/>
            <a:r>
              <a:rPr lang="nl-NL" altLang="en-US" sz="2000" dirty="0"/>
              <a:t>eerste zoektocht naar bredere context dan louter genetica van planten</a:t>
            </a:r>
          </a:p>
          <a:p>
            <a:r>
              <a:rPr lang="nl-NL" altLang="en-US" sz="2000" dirty="0"/>
              <a:t>Ontmoeting met groep medestudenten die verbonden voelden met ‘alternatieve landbouw’: </a:t>
            </a:r>
          </a:p>
          <a:p>
            <a:pPr lvl="1"/>
            <a:r>
              <a:rPr lang="nl-NL" altLang="en-US" sz="2000" dirty="0"/>
              <a:t>Biologisch-dynamische landbouw</a:t>
            </a:r>
          </a:p>
          <a:p>
            <a:r>
              <a:rPr lang="nl-NL" altLang="en-US" sz="2000" dirty="0"/>
              <a:t>Docent </a:t>
            </a:r>
            <a:r>
              <a:rPr lang="nl-NL" altLang="en-US" sz="2000" dirty="0" err="1"/>
              <a:t>Warmonderhof</a:t>
            </a:r>
            <a:r>
              <a:rPr lang="nl-NL" altLang="en-US" sz="2000" dirty="0"/>
              <a:t>: </a:t>
            </a:r>
          </a:p>
          <a:p>
            <a:pPr lvl="1"/>
            <a:r>
              <a:rPr lang="nl-NL" altLang="en-US" sz="2000" dirty="0"/>
              <a:t>Antroposofie, onderwijs, opvoedkunde (leerlingen en eigen kinderen)</a:t>
            </a:r>
          </a:p>
          <a:p>
            <a:r>
              <a:rPr lang="nl-NL" altLang="en-US" sz="2000" dirty="0"/>
              <a:t>Louis Bolk Instituut: </a:t>
            </a:r>
          </a:p>
          <a:p>
            <a:pPr lvl="1"/>
            <a:r>
              <a:rPr lang="nl-NL" altLang="en-US" sz="2000" dirty="0"/>
              <a:t>Fenomenologie, scholing, toegepast onderzoek</a:t>
            </a:r>
          </a:p>
          <a:p>
            <a:r>
              <a:rPr lang="nl-NL" altLang="en-US" sz="2000" dirty="0"/>
              <a:t>Wageningen University: </a:t>
            </a:r>
          </a:p>
          <a:p>
            <a:pPr lvl="1"/>
            <a:r>
              <a:rPr lang="nl-NL" altLang="en-US" sz="2000" dirty="0"/>
              <a:t>Ervaring vertalen naar een ruimere blik op plantenveredeling</a:t>
            </a:r>
          </a:p>
          <a:p>
            <a:pPr lvl="1"/>
            <a:endParaRPr lang="nl-NL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8890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1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3200" b="1">
                <a:solidFill>
                  <a:srgbClr val="CC0000"/>
                </a:solidFill>
              </a:rPr>
              <a:t>    </a:t>
            </a:r>
            <a:endParaRPr lang="en-US" altLang="en-US" sz="3200" b="1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i="1" dirty="0"/>
              <a:t>Zelf gewassen waarnemen met boeren:</a:t>
            </a:r>
          </a:p>
          <a:p>
            <a:pPr algn="ctr"/>
            <a:r>
              <a:rPr lang="nl-NL" sz="2800" i="1" dirty="0"/>
              <a:t>kijken, proeven</a:t>
            </a:r>
            <a:endParaRPr lang="nl-NL" sz="2800" dirty="0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altLang="en-US" sz="2000" dirty="0"/>
          </a:p>
        </p:txBody>
      </p:sp>
      <p:pic>
        <p:nvPicPr>
          <p:cNvPr id="5" name="Picture 5" descr="Proefveld ui 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57" b="7533"/>
          <a:stretch>
            <a:fillRect/>
          </a:stretch>
        </p:blipFill>
        <p:spPr bwMode="auto">
          <a:xfrm>
            <a:off x="973238" y="1407318"/>
            <a:ext cx="4245149" cy="196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PO proeven 2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7" r="12476" b="2083"/>
          <a:stretch>
            <a:fillRect/>
          </a:stretch>
        </p:blipFill>
        <p:spPr bwMode="auto">
          <a:xfrm>
            <a:off x="5454869" y="1407318"/>
            <a:ext cx="5573493" cy="40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een proeven PRO 2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463" y="3502747"/>
            <a:ext cx="4240924" cy="298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ijfrass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529" y="5463436"/>
            <a:ext cx="46212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6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1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3200" b="1">
                <a:solidFill>
                  <a:srgbClr val="CC0000"/>
                </a:solidFill>
              </a:rPr>
              <a:t>    </a:t>
            </a:r>
            <a:endParaRPr lang="en-US" altLang="en-US" sz="3200" b="1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Systeem rassen: een holistisch perspectief</a:t>
            </a:r>
          </a:p>
          <a:p>
            <a:r>
              <a:rPr lang="nl-NL" sz="2800" dirty="0"/>
              <a:t>Verbreden van doelen in de veredeling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altLang="en-US" sz="20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04" r="9009"/>
          <a:stretch>
            <a:fillRect/>
          </a:stretch>
        </p:blipFill>
        <p:spPr bwMode="auto">
          <a:xfrm>
            <a:off x="8675689" y="1418512"/>
            <a:ext cx="1882775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8680"/>
          <a:stretch>
            <a:fillRect/>
          </a:stretch>
        </p:blipFill>
        <p:spPr>
          <a:xfrm>
            <a:off x="4015501" y="1455025"/>
            <a:ext cx="20288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P100086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20" t="14648" r="20461"/>
          <a:stretch/>
        </p:blipFill>
        <p:spPr bwMode="auto">
          <a:xfrm>
            <a:off x="1119353" y="1418512"/>
            <a:ext cx="2731375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bä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84"/>
          <a:stretch>
            <a:fillRect/>
          </a:stretch>
        </p:blipFill>
        <p:spPr bwMode="auto">
          <a:xfrm>
            <a:off x="6229954" y="1455025"/>
            <a:ext cx="2268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119353" y="5750236"/>
            <a:ext cx="28684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NL" altLang="en-US" dirty="0"/>
              <a:t>Liever lang-strorassen: </a:t>
            </a:r>
            <a:r>
              <a:rPr lang="nl-NL" altLang="en-US" dirty="0" err="1"/>
              <a:t>onkruidonderdrukkend</a:t>
            </a:r>
            <a:r>
              <a:rPr lang="nl-NL" altLang="en-US" dirty="0"/>
              <a:t> vermogen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015501" y="5888735"/>
            <a:ext cx="17395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nl-NL" altLang="en-US" dirty="0"/>
              <a:t>Stro voor stal;</a:t>
            </a:r>
          </a:p>
          <a:p>
            <a:pPr eaLnBrk="1" hangingPunct="1">
              <a:defRPr/>
            </a:pPr>
            <a:r>
              <a:rPr lang="nl-NL" altLang="en-US" dirty="0"/>
              <a:t>voor compost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29954" y="5909200"/>
            <a:ext cx="20890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nl-NL" altLang="en-US" dirty="0"/>
              <a:t>Gezond voedsel,</a:t>
            </a:r>
          </a:p>
          <a:p>
            <a:pPr eaLnBrk="1" hangingPunct="1">
              <a:defRPr/>
            </a:pPr>
            <a:r>
              <a:rPr lang="nl-NL" altLang="en-US" dirty="0"/>
              <a:t>bakkwaliteit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622507" y="5857151"/>
            <a:ext cx="19891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BA6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NL" altLang="en-US" dirty="0"/>
              <a:t>Voor bodem- structuur en -kwaliteit</a:t>
            </a:r>
          </a:p>
        </p:txBody>
      </p:sp>
      <p:cxnSp>
        <p:nvCxnSpPr>
          <p:cNvPr id="3" name="Rechte verbindingslijn met pijl 2"/>
          <p:cNvCxnSpPr/>
          <p:nvPr/>
        </p:nvCxnSpPr>
        <p:spPr>
          <a:xfrm flipH="1" flipV="1">
            <a:off x="2412124" y="3560843"/>
            <a:ext cx="1" cy="5224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23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ode k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379" y="2197318"/>
            <a:ext cx="4896489" cy="36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rode kool F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523" y="2197320"/>
            <a:ext cx="5135967" cy="361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Selecteren op </a:t>
            </a:r>
            <a:r>
              <a:rPr lang="nl-NL" altLang="en-US" sz="2800" dirty="0" err="1"/>
              <a:t>onkruidonderdrukkend</a:t>
            </a:r>
            <a:r>
              <a:rPr lang="nl-NL" altLang="en-US" sz="2800" dirty="0"/>
              <a:t> vermogen in het groeistadium waar het nodig is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62196609"/>
      </p:ext>
    </p:extLst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G_1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08" y="1525478"/>
            <a:ext cx="6278342" cy="471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Selecteren van kool in het oogststadium</a:t>
            </a:r>
          </a:p>
          <a:p>
            <a:r>
              <a:rPr lang="nl-NL" sz="2800" dirty="0"/>
              <a:t>Anna van Oostwaard, </a:t>
            </a:r>
            <a:r>
              <a:rPr lang="nl-NL" sz="2800" dirty="0" err="1"/>
              <a:t>Horsterhof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84104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Selecteren van kool na de bewaring</a:t>
            </a:r>
          </a:p>
          <a:p>
            <a:r>
              <a:rPr lang="nl-NL" sz="2800" dirty="0"/>
              <a:t>Anna van Oostwaard, </a:t>
            </a:r>
            <a:r>
              <a:rPr lang="nl-NL" sz="2800" dirty="0" err="1"/>
              <a:t>Horsterhof</a:t>
            </a:r>
            <a:endParaRPr lang="nl-NL" sz="2800" dirty="0"/>
          </a:p>
        </p:txBody>
      </p:sp>
      <p:pic>
        <p:nvPicPr>
          <p:cNvPr id="4" name="Picture 4" descr="DSCN2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08" y="1655380"/>
            <a:ext cx="5971121" cy="44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7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Selecteren van kool na de bewaring</a:t>
            </a:r>
          </a:p>
          <a:p>
            <a:r>
              <a:rPr lang="nl-NL" sz="2800" dirty="0"/>
              <a:t>Anna van Oostwaard, </a:t>
            </a:r>
            <a:r>
              <a:rPr lang="nl-NL" sz="2800" dirty="0" err="1"/>
              <a:t>Horsterhof</a:t>
            </a:r>
            <a:endParaRPr lang="nl-NL" sz="2800" dirty="0"/>
          </a:p>
        </p:txBody>
      </p:sp>
      <p:pic>
        <p:nvPicPr>
          <p:cNvPr id="5" name="Picture 4" descr="DSCN29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08" y="1494500"/>
            <a:ext cx="6312612" cy="47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039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Zaadteelt van de geselecteerde koolplanten</a:t>
            </a:r>
          </a:p>
          <a:p>
            <a:r>
              <a:rPr lang="nl-NL" sz="2800" dirty="0"/>
              <a:t>Anna van Oostwaard, </a:t>
            </a:r>
            <a:r>
              <a:rPr lang="nl-NL" sz="2800" dirty="0" err="1"/>
              <a:t>Horsterhof</a:t>
            </a:r>
            <a:endParaRPr lang="nl-NL" sz="2800" dirty="0"/>
          </a:p>
        </p:txBody>
      </p:sp>
      <p:pic>
        <p:nvPicPr>
          <p:cNvPr id="4" name="Picture 3" descr="kool bloei 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08" y="1341438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344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Kruisingskas voor aardappelveredeling</a:t>
            </a:r>
            <a:endParaRPr lang="nl-NL" sz="2800" dirty="0"/>
          </a:p>
        </p:txBody>
      </p:sp>
      <p:pic>
        <p:nvPicPr>
          <p:cNvPr id="5" name="Picture 4" descr="P1010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08" y="1412875"/>
            <a:ext cx="6696225" cy="50177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8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Na kruising bessen oogsten, zaden winnen, uitzaaien, opkweken en uitplanten (aardappel)</a:t>
            </a:r>
            <a:endParaRPr lang="nl-NL" sz="2800" dirty="0"/>
          </a:p>
        </p:txBody>
      </p:sp>
      <p:pic>
        <p:nvPicPr>
          <p:cNvPr id="4" name="Picture 7" descr="P1010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432" y="4141514"/>
            <a:ext cx="33686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ardappelopkweek08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2142" y="1521948"/>
            <a:ext cx="3311525" cy="2481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P10103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26" y="2250610"/>
            <a:ext cx="26288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1010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433" y="1476704"/>
            <a:ext cx="3368675" cy="252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zaailingen plan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6377" y="4141514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864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Eerste veldselectie (Niek Vos, NOP)</a:t>
            </a:r>
            <a:endParaRPr lang="nl-NL" sz="2800" dirty="0"/>
          </a:p>
        </p:txBody>
      </p:sp>
      <p:pic>
        <p:nvPicPr>
          <p:cNvPr id="4" name="Picture 5" descr="P10008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08" y="1477470"/>
            <a:ext cx="76073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86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grondhoudingen </a:t>
            </a:r>
            <a:br>
              <a:rPr lang="nl-NL" dirty="0"/>
            </a:br>
            <a:r>
              <a:rPr lang="nl-NL" dirty="0"/>
              <a:t>m.b.t. mens-natuur relatie</a:t>
            </a:r>
          </a:p>
        </p:txBody>
      </p:sp>
      <p:sp>
        <p:nvSpPr>
          <p:cNvPr id="3" name="Rechthoek 2"/>
          <p:cNvSpPr/>
          <p:nvPr/>
        </p:nvSpPr>
        <p:spPr>
          <a:xfrm>
            <a:off x="1150883" y="1656593"/>
            <a:ext cx="106259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400" dirty="0"/>
              <a:t>Definitie natuur is niet los te zien van relatie mens – natuur: </a:t>
            </a:r>
          </a:p>
          <a:p>
            <a:r>
              <a:rPr lang="nl-NL" altLang="nl-NL" sz="2400" dirty="0"/>
              <a:t>(-. despoot)</a:t>
            </a:r>
          </a:p>
          <a:p>
            <a:r>
              <a:rPr lang="nl-NL" altLang="nl-NL" sz="2400" dirty="0"/>
              <a:t>1. heerser - belang mens centraal</a:t>
            </a:r>
          </a:p>
          <a:p>
            <a:r>
              <a:rPr lang="nl-NL" altLang="nl-NL" sz="2400" dirty="0"/>
              <a:t>2. rentmeester – ja, maar denk aan het nageslacht</a:t>
            </a:r>
          </a:p>
          <a:p>
            <a:r>
              <a:rPr lang="nl-NL" altLang="nl-NL" sz="2400" dirty="0"/>
              <a:t>3. partner - respect voor de natuur</a:t>
            </a:r>
          </a:p>
          <a:p>
            <a:r>
              <a:rPr lang="nl-NL" altLang="nl-NL" sz="2400" dirty="0"/>
              <a:t>4. participant - wederzijdse afhankelijkheid</a:t>
            </a:r>
          </a:p>
          <a:p>
            <a:r>
              <a:rPr lang="nl-NL" altLang="nl-NL" sz="2400" dirty="0"/>
              <a:t>(-.  mysticus)</a:t>
            </a:r>
          </a:p>
          <a:p>
            <a:r>
              <a:rPr lang="nl-NL" sz="2000" dirty="0"/>
              <a:t>	(</a:t>
            </a:r>
            <a:r>
              <a:rPr lang="nl-NL" sz="2000" i="1" dirty="0" err="1"/>
              <a:t>Petran</a:t>
            </a:r>
            <a:r>
              <a:rPr lang="nl-NL" sz="2000" i="1" dirty="0"/>
              <a:t> </a:t>
            </a:r>
            <a:r>
              <a:rPr lang="nl-NL" sz="2000" i="1" dirty="0" err="1"/>
              <a:t>Kockelkoren</a:t>
            </a:r>
            <a:r>
              <a:rPr lang="nl-NL" sz="2000" i="1" dirty="0"/>
              <a:t>, Ethische Commissie Biotechnologie bij Planten, 1993</a:t>
            </a:r>
            <a:r>
              <a:rPr lang="nl-NL" sz="2000" dirty="0"/>
              <a:t>)</a:t>
            </a:r>
          </a:p>
          <a:p>
            <a:endParaRPr lang="nl-NL" sz="2000" dirty="0"/>
          </a:p>
          <a:p>
            <a:r>
              <a:rPr lang="nl-NL" altLang="nl-NL" sz="2000" dirty="0">
                <a:cs typeface="Arial"/>
              </a:rPr>
              <a:t>►</a:t>
            </a:r>
            <a:r>
              <a:rPr lang="nl-NL" altLang="nl-NL" sz="2000" dirty="0"/>
              <a:t>Je kan je zelf dus buiten of tegenover de natuur plaatsen, of als deel van de natuur en medeverantwoordelijk voor de zorg voor de natuur zien</a:t>
            </a:r>
          </a:p>
          <a:p>
            <a:r>
              <a:rPr lang="nl-NL" sz="2000" dirty="0">
                <a:cs typeface="Arial"/>
              </a:rPr>
              <a:t>► </a:t>
            </a:r>
            <a:r>
              <a:rPr lang="nl-NL" sz="2000" dirty="0"/>
              <a:t>Geen objectief feit, maar een (vrije) keuze van de biologische(-dynamische) landbouw om dergelijke waarden toe te kennen aan de natuur!</a:t>
            </a:r>
          </a:p>
          <a:p>
            <a:endParaRPr lang="nl-NL" altLang="nl-NL" sz="2000" dirty="0"/>
          </a:p>
        </p:txBody>
      </p:sp>
    </p:spTree>
    <p:extLst>
      <p:ext uri="{BB962C8B-B14F-4D97-AF65-F5344CB8AC3E}">
        <p14:creationId xmlns:p14="http://schemas.microsoft.com/office/powerpoint/2010/main" val="46373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Eerste veldselectie (</a:t>
            </a:r>
            <a:r>
              <a:rPr lang="nl-NL" altLang="en-US" sz="2800" dirty="0" err="1"/>
              <a:t>Joute</a:t>
            </a:r>
            <a:r>
              <a:rPr lang="nl-NL" altLang="en-US" sz="2800" dirty="0"/>
              <a:t> Miedema, </a:t>
            </a:r>
          </a:p>
          <a:p>
            <a:r>
              <a:rPr lang="nl-NL" altLang="en-US" sz="2800" dirty="0"/>
              <a:t>St Annaparochie)</a:t>
            </a:r>
            <a:endParaRPr lang="nl-NL" sz="2800" dirty="0"/>
          </a:p>
        </p:txBody>
      </p:sp>
      <p:pic>
        <p:nvPicPr>
          <p:cNvPr id="6" name="Picture 6" descr="P10207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08" y="1269508"/>
            <a:ext cx="4070350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10207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761" y="3720661"/>
            <a:ext cx="36718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1020788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98" y="1813032"/>
            <a:ext cx="36893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7693571" y="1813033"/>
            <a:ext cx="3325077" cy="361030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7364224" y="1813032"/>
            <a:ext cx="3182908" cy="381525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835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Knolselectie voor volgende generatie</a:t>
            </a:r>
            <a:endParaRPr lang="nl-NL" sz="2800" dirty="0"/>
          </a:p>
        </p:txBody>
      </p:sp>
      <p:pic>
        <p:nvPicPr>
          <p:cNvPr id="5" name="Picture 6" descr="veldklonen na de roo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9208" y="1655271"/>
            <a:ext cx="6317854" cy="47411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35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/>
              <a:t>Zoeken naar de ideale aardappel?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84" y="1607810"/>
            <a:ext cx="6160199" cy="462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Aardappel selectie 2 21-7-09 1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989053"/>
            <a:ext cx="4865249" cy="324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35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Beoordelen van knolvorm, opbrengst,</a:t>
            </a:r>
          </a:p>
          <a:p>
            <a:r>
              <a:rPr lang="nl-NL" sz="2800" dirty="0"/>
              <a:t>kook en bakkwaliteit</a:t>
            </a:r>
          </a:p>
        </p:txBody>
      </p:sp>
      <p:pic>
        <p:nvPicPr>
          <p:cNvPr id="5" name="Picture 2" descr="L:\Projecten\BP\Veredeling\aardappel\Veredelingsprogramma\fotos\Bio-Impuls winterbijeenkomst dec2011_foto De Aardappelwereld-J.Delle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36" y="1312151"/>
            <a:ext cx="77851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gekookte aardappe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376" y="965310"/>
            <a:ext cx="46148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SCN32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134" y="4922920"/>
            <a:ext cx="4335870" cy="144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35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Acceptatie nieuwe rassen door de consument?</a:t>
            </a:r>
            <a:endParaRPr lang="nl-NL" sz="28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6397" y="1639614"/>
            <a:ext cx="6567314" cy="4377614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189" y="1639614"/>
            <a:ext cx="3086100" cy="4376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032083" y="6112501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Cofree</a:t>
            </a:r>
            <a:r>
              <a:rPr lang="nl-NL" dirty="0"/>
              <a:t> project, LBI, 2015)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9642" y="1640491"/>
            <a:ext cx="3086100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25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Acceptatie nieuwe rassen door de consument?</a:t>
            </a:r>
            <a:endParaRPr lang="nl-NL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67141" y="1481959"/>
            <a:ext cx="3086100" cy="4376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032083" y="6112501"/>
            <a:ext cx="30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Cofree</a:t>
            </a:r>
            <a:r>
              <a:rPr lang="nl-NL" dirty="0"/>
              <a:t> project, LBI, 2015)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117" y="1405839"/>
            <a:ext cx="6591465" cy="439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 flipH="1">
            <a:off x="6274676" y="1970690"/>
            <a:ext cx="2601310" cy="1632537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36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1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3200" b="1">
                <a:solidFill>
                  <a:srgbClr val="CC0000"/>
                </a:solidFill>
              </a:rPr>
              <a:t>    </a:t>
            </a:r>
            <a:endParaRPr lang="en-US" altLang="en-US" sz="3200" b="1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i="1" dirty="0"/>
              <a:t>Discussie over veredelingstechnieken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43108" y="1688767"/>
            <a:ext cx="11305784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950" y="1957762"/>
            <a:ext cx="27559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934" y="1957762"/>
            <a:ext cx="2721632" cy="384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087" y="1976812"/>
            <a:ext cx="28289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51590" y="580453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Zaadvaste rassen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375375" y="5888867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F1 hybride rassen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266934" y="5835815"/>
            <a:ext cx="2869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Manlijk steriele </a:t>
            </a:r>
          </a:p>
          <a:p>
            <a:r>
              <a:rPr lang="nl-NL" dirty="0"/>
              <a:t>F1 hybride rassen</a:t>
            </a:r>
          </a:p>
          <a:p>
            <a:r>
              <a:rPr lang="nl-NL" dirty="0"/>
              <a:t>m.b.v. protoplastenfusie</a:t>
            </a:r>
          </a:p>
        </p:txBody>
      </p:sp>
    </p:spTree>
    <p:extLst>
      <p:ext uri="{BB962C8B-B14F-4D97-AF65-F5344CB8AC3E}">
        <p14:creationId xmlns:p14="http://schemas.microsoft.com/office/powerpoint/2010/main" val="357223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889208" y="0"/>
            <a:ext cx="8950030" cy="11516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en-US" sz="2800" dirty="0"/>
              <a:t>Kruisen of selecteren in de variatie die er (nog) is</a:t>
            </a:r>
          </a:p>
          <a:p>
            <a:r>
              <a:rPr lang="nl-NL" sz="2800" dirty="0"/>
              <a:t>Handmatig of door vliegen, hommels</a:t>
            </a:r>
          </a:p>
        </p:txBody>
      </p:sp>
      <p:pic>
        <p:nvPicPr>
          <p:cNvPr id="5" name="Picture 4" descr="Kool inmascul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47" y="1346274"/>
            <a:ext cx="38433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uibloem in ko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45515" y="1346274"/>
            <a:ext cx="3197692" cy="50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1010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727" y="3748074"/>
            <a:ext cx="3498466" cy="262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81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26980" y="-250167"/>
            <a:ext cx="10363200" cy="1470025"/>
          </a:xfrm>
        </p:spPr>
        <p:txBody>
          <a:bodyPr/>
          <a:lstStyle/>
          <a:p>
            <a:r>
              <a:rPr lang="nl-NL" dirty="0"/>
              <a:t>Embryo </a:t>
            </a:r>
            <a:r>
              <a:rPr lang="nl-NL" dirty="0" err="1"/>
              <a:t>rescue</a:t>
            </a:r>
            <a:r>
              <a:rPr lang="nl-NL" dirty="0"/>
              <a:t> techniek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819696" y="1773621"/>
            <a:ext cx="2543504" cy="1752600"/>
          </a:xfrm>
        </p:spPr>
        <p:txBody>
          <a:bodyPr/>
          <a:lstStyle/>
          <a:p>
            <a:pPr algn="l"/>
            <a:r>
              <a:rPr lang="nl-NL" sz="2000" dirty="0"/>
              <a:t>Toegepast als de kruising tussen verwante soorten slechts 1 op de 10.000 kruisingen lukt (fertiel zaad geeft)</a:t>
            </a:r>
          </a:p>
          <a:p>
            <a:pPr algn="l"/>
            <a:endParaRPr lang="nl-NL" sz="2000" dirty="0"/>
          </a:p>
          <a:p>
            <a:pPr algn="l"/>
            <a:r>
              <a:rPr lang="nl-NL" sz="2000" dirty="0"/>
              <a:t>Bijvoorbeeld bij kruisingen tussen wilde en cultuurtomaat om ziekteresistentie in te kruisen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7" r="6481"/>
          <a:stretch/>
        </p:blipFill>
        <p:spPr bwMode="auto">
          <a:xfrm>
            <a:off x="902850" y="1576551"/>
            <a:ext cx="6916846" cy="46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038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22028" y="-252249"/>
            <a:ext cx="10363200" cy="1470025"/>
          </a:xfrm>
        </p:spPr>
        <p:txBody>
          <a:bodyPr/>
          <a:lstStyle/>
          <a:p>
            <a:r>
              <a:rPr lang="nl-NL" dirty="0"/>
              <a:t>Protoplasten of </a:t>
            </a:r>
            <a:r>
              <a:rPr lang="nl-NL" dirty="0" err="1"/>
              <a:t>celfusie</a:t>
            </a:r>
            <a:r>
              <a:rPr lang="nl-NL" dirty="0"/>
              <a:t> techniek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65227" y="1630417"/>
            <a:ext cx="6117021" cy="1752600"/>
          </a:xfrm>
        </p:spPr>
        <p:txBody>
          <a:bodyPr/>
          <a:lstStyle/>
          <a:p>
            <a:pPr algn="l"/>
            <a:r>
              <a:rPr lang="nl-NL" sz="2000" dirty="0"/>
              <a:t>Toegepast om kruisingen mogelijk te maken tussen niet verwante soorten om bijvoorbeeld om de eigenschap van manlijke steriliteit over te brengen van radijs op bloemkool.</a:t>
            </a:r>
          </a:p>
          <a:p>
            <a:pPr algn="l"/>
            <a:r>
              <a:rPr lang="nl-NL" sz="2000" dirty="0"/>
              <a:t>Voordeel bij hybridezaad productie van een </a:t>
            </a:r>
            <a:r>
              <a:rPr lang="nl-NL" sz="2000" dirty="0" err="1"/>
              <a:t>kruisbestuivend</a:t>
            </a:r>
            <a:r>
              <a:rPr lang="nl-NL" sz="2000" dirty="0"/>
              <a:t> gewas zoals kool, maar waarbij ook enige mate van niet gewenste zelf bestuiving plaatsvindt (inteeltlijnen). </a:t>
            </a:r>
          </a:p>
          <a:p>
            <a:pPr algn="l"/>
            <a:r>
              <a:rPr lang="nl-NL" sz="2000" dirty="0">
                <a:latin typeface="Arial"/>
                <a:cs typeface="Arial"/>
              </a:rPr>
              <a:t>► Van de t</a:t>
            </a:r>
            <a:r>
              <a:rPr lang="nl-NL" sz="2000" dirty="0"/>
              <a:t>wee ouderlijnen is alleen de moederlijn manlijk steriel en de vaderlijn levert de gewenste stuifmeel. </a:t>
            </a:r>
          </a:p>
          <a:p>
            <a:pPr algn="l"/>
            <a:r>
              <a:rPr lang="nl-NL" sz="2000" dirty="0">
                <a:latin typeface="Arial"/>
                <a:cs typeface="Arial"/>
              </a:rPr>
              <a:t>►</a:t>
            </a:r>
            <a:r>
              <a:rPr lang="nl-NL" sz="2000" dirty="0"/>
              <a:t>Zaad wordt gewonnen van de moederlijnen zonder afwijkende inteelt planten.</a:t>
            </a:r>
          </a:p>
          <a:p>
            <a:pPr algn="l"/>
            <a:r>
              <a:rPr lang="nl-NL" sz="2000" dirty="0"/>
              <a:t>Alternatief:  gebruik maken van natuurlijke zelf incompatibiliteitslijnen</a:t>
            </a:r>
          </a:p>
        </p:txBody>
      </p:sp>
      <p:pic>
        <p:nvPicPr>
          <p:cNvPr id="4" name="Picture 2" descr="H:\technieken\protoplastfusie_NL 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21" y="1630417"/>
            <a:ext cx="4966091" cy="473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7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9208" y="0"/>
            <a:ext cx="8950030" cy="1151606"/>
          </a:xfrm>
        </p:spPr>
        <p:txBody>
          <a:bodyPr/>
          <a:lstStyle/>
          <a:p>
            <a:r>
              <a:rPr lang="nl-NL" sz="2800" i="1" dirty="0"/>
              <a:t>Wat is voor mij de essentie van fenomenologie?</a:t>
            </a:r>
            <a:endParaRPr lang="nl-NL" sz="2800" dirty="0"/>
          </a:p>
        </p:txBody>
      </p:sp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048" name="Rectangle 5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977462" y="1688767"/>
            <a:ext cx="10771430" cy="4384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636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en-US" sz="2000" dirty="0"/>
              <a:t>Leren de fenomenen tot je te laten spreken</a:t>
            </a:r>
          </a:p>
          <a:p>
            <a:r>
              <a:rPr lang="nl-NL" altLang="en-US" sz="2000" dirty="0"/>
              <a:t>‘de dood overwinnen’, en leven brengen in/herinterpreteren van de meetbare feiten</a:t>
            </a:r>
          </a:p>
          <a:p>
            <a:pPr marL="228600" lvl="1">
              <a:spcBef>
                <a:spcPts val="1000"/>
              </a:spcBef>
            </a:pPr>
            <a:r>
              <a:rPr lang="nl-NL" altLang="en-US" sz="2000" dirty="0"/>
              <a:t>In de dynamiek van de plantengroei kruipen, ‘luisteren’, en karakteriseren/ er woorden aan geven, en een passende handeling vinden</a:t>
            </a:r>
          </a:p>
          <a:p>
            <a:pPr lvl="1"/>
            <a:r>
              <a:rPr lang="nl-NL" altLang="en-US" sz="2000" dirty="0"/>
              <a:t>Voorbeeld in-levend-waarnemen bij aardappel</a:t>
            </a:r>
          </a:p>
          <a:p>
            <a:r>
              <a:rPr lang="nl-NL" altLang="en-US" sz="2000" dirty="0"/>
              <a:t>Zelfs in de dynamiek van analyse data in relatie tot elkaar en tot het beeld van de plant/gewas dat je voor je ziet en door de tijd heen kruipen om die tot je te laten spreken: </a:t>
            </a:r>
          </a:p>
          <a:p>
            <a:pPr marL="685800" lvl="2">
              <a:spcBef>
                <a:spcPts val="1000"/>
              </a:spcBef>
            </a:pPr>
            <a:r>
              <a:rPr lang="nl-NL" altLang="en-US" sz="2000" dirty="0"/>
              <a:t>Wat zie je door de cijfers heen?</a:t>
            </a:r>
          </a:p>
          <a:p>
            <a:r>
              <a:rPr lang="nl-NL" altLang="en-US" sz="2000" dirty="0"/>
              <a:t>De gewasontwikkeling In samenhang met de omgeving/landschap bestuderen:</a:t>
            </a:r>
          </a:p>
          <a:p>
            <a:pPr lvl="1"/>
            <a:r>
              <a:rPr lang="nl-NL" altLang="en-US" sz="2000" i="1" dirty="0"/>
              <a:t>‘</a:t>
            </a:r>
            <a:r>
              <a:rPr lang="nl-NL" altLang="en-US" sz="2000" i="1" dirty="0" err="1"/>
              <a:t>Contextual</a:t>
            </a:r>
            <a:r>
              <a:rPr lang="nl-NL" altLang="en-US" sz="2000" i="1" dirty="0"/>
              <a:t> </a:t>
            </a:r>
            <a:r>
              <a:rPr lang="nl-NL" altLang="en-US" sz="2000" i="1" dirty="0" err="1"/>
              <a:t>biology</a:t>
            </a:r>
            <a:r>
              <a:rPr lang="nl-NL" altLang="en-US" sz="2000" i="1" dirty="0"/>
              <a:t>’</a:t>
            </a:r>
          </a:p>
          <a:p>
            <a:pPr lvl="1"/>
            <a:r>
              <a:rPr lang="nl-NL" altLang="en-US" sz="2000" dirty="0"/>
              <a:t>Gewas als uitdrukking van de omgeving</a:t>
            </a:r>
          </a:p>
        </p:txBody>
      </p:sp>
    </p:spTree>
    <p:extLst>
      <p:ext uri="{BB962C8B-B14F-4D97-AF65-F5344CB8AC3E}">
        <p14:creationId xmlns:p14="http://schemas.microsoft.com/office/powerpoint/2010/main" val="3688908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4731" y="0"/>
            <a:ext cx="10363200" cy="1470025"/>
          </a:xfrm>
        </p:spPr>
        <p:txBody>
          <a:bodyPr/>
          <a:lstStyle/>
          <a:p>
            <a:r>
              <a:rPr lang="nl-NL" dirty="0"/>
              <a:t>Veredelingstechnieken grijpen in op verschillende </a:t>
            </a:r>
            <a:r>
              <a:rPr lang="nl-NL" dirty="0" err="1"/>
              <a:t>niveau’s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5" t="19559" r="2238" b="19944"/>
          <a:stretch/>
        </p:blipFill>
        <p:spPr bwMode="auto">
          <a:xfrm>
            <a:off x="2396357" y="1840565"/>
            <a:ext cx="7680213" cy="382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50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585344" y="1616309"/>
            <a:ext cx="11361584" cy="408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err="1">
                <a:solidFill>
                  <a:schemeClr val="tx1"/>
                </a:solidFill>
              </a:rPr>
              <a:t>Biodiversiteit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ecosysteemdiensten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zijn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sleutelelementen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die </a:t>
            </a:r>
            <a:r>
              <a:rPr lang="en-GB" sz="2600" dirty="0" err="1">
                <a:solidFill>
                  <a:schemeClr val="tx1"/>
                </a:solidFill>
              </a:rPr>
              <a:t>bijdragen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aan</a:t>
            </a:r>
            <a:r>
              <a:rPr lang="en-GB" sz="2600" dirty="0">
                <a:solidFill>
                  <a:schemeClr val="tx1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Natuurlijke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ziektebestrijding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Bestuiving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Mineralen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kringloop</a:t>
            </a:r>
            <a:endParaRPr lang="en-GB" sz="2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Bodem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kwaliteit</a:t>
            </a:r>
            <a:endParaRPr lang="en-GB" sz="2600" dirty="0">
              <a:solidFill>
                <a:schemeClr val="tx1"/>
              </a:solidFill>
            </a:endParaRPr>
          </a:p>
          <a:p>
            <a:pPr lvl="1"/>
            <a:r>
              <a:rPr lang="en-GB" sz="2600" dirty="0"/>
              <a:t>	(</a:t>
            </a:r>
            <a:r>
              <a:rPr lang="en-GB" sz="2600" dirty="0" err="1"/>
              <a:t>structuur</a:t>
            </a:r>
            <a:r>
              <a:rPr lang="en-GB" sz="2600" dirty="0"/>
              <a:t> </a:t>
            </a:r>
            <a:r>
              <a:rPr lang="en-GB" sz="2600" dirty="0" err="1"/>
              <a:t>en</a:t>
            </a:r>
            <a:r>
              <a:rPr lang="en-GB" sz="2600" dirty="0"/>
              <a:t> </a:t>
            </a:r>
            <a:r>
              <a:rPr lang="en-GB" sz="2600" dirty="0" err="1"/>
              <a:t>vruchtbaarheid</a:t>
            </a:r>
            <a:r>
              <a:rPr lang="en-GB" sz="2600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Water </a:t>
            </a:r>
            <a:r>
              <a:rPr lang="en-GB" sz="2600" dirty="0" err="1">
                <a:solidFill>
                  <a:schemeClr val="tx1"/>
                </a:solidFill>
              </a:rPr>
              <a:t>voorziening</a:t>
            </a:r>
            <a:endParaRPr lang="en-GB" sz="2600" dirty="0">
              <a:solidFill>
                <a:schemeClr val="tx1"/>
              </a:solidFill>
            </a:endParaRPr>
          </a:p>
          <a:p>
            <a:pPr lvl="1"/>
            <a:r>
              <a:rPr lang="en-GB" sz="2600" dirty="0"/>
              <a:t>	(</a:t>
            </a:r>
            <a:r>
              <a:rPr lang="en-GB" sz="2600" dirty="0" err="1"/>
              <a:t>kwaliteit</a:t>
            </a:r>
            <a:r>
              <a:rPr lang="en-GB" sz="2600" dirty="0"/>
              <a:t> </a:t>
            </a:r>
            <a:r>
              <a:rPr lang="en-GB" sz="2600" dirty="0" err="1"/>
              <a:t>en</a:t>
            </a:r>
            <a:r>
              <a:rPr lang="en-GB" sz="2600" dirty="0"/>
              <a:t> </a:t>
            </a:r>
            <a:r>
              <a:rPr lang="en-GB" sz="2600" dirty="0" err="1"/>
              <a:t>kwantiteit</a:t>
            </a:r>
            <a:r>
              <a:rPr lang="en-GB" sz="2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Koolstofvastlegging</a:t>
            </a:r>
            <a:endParaRPr lang="nl-NL" sz="2600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4" t="47899" r="43378" b="1"/>
          <a:stretch/>
        </p:blipFill>
        <p:spPr>
          <a:xfrm rot="5400000">
            <a:off x="6458850" y="1980106"/>
            <a:ext cx="3701886" cy="408731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073979" y="5874706"/>
            <a:ext cx="587294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Enhancing legume ecosystems services through plant-pollinator interplay. </a:t>
            </a:r>
          </a:p>
          <a:p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Suso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et al. 2016 </a:t>
            </a:r>
            <a:endParaRPr lang="nl-NL" i="1" dirty="0"/>
          </a:p>
        </p:txBody>
      </p:sp>
      <p:sp>
        <p:nvSpPr>
          <p:cNvPr id="8" name="Ovaal 7"/>
          <p:cNvSpPr/>
          <p:nvPr/>
        </p:nvSpPr>
        <p:spPr>
          <a:xfrm>
            <a:off x="465141" y="2862626"/>
            <a:ext cx="4851837" cy="47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Bloemvormen die niet meer toegankelijk zijn voor </a:t>
            </a:r>
            <a:r>
              <a:rPr lang="nl-NL" dirty="0" err="1"/>
              <a:t>bestuivers</a:t>
            </a:r>
            <a:r>
              <a:rPr lang="nl-NL" dirty="0"/>
              <a:t> …….</a:t>
            </a:r>
          </a:p>
        </p:txBody>
      </p:sp>
    </p:spTree>
    <p:extLst>
      <p:ext uri="{BB962C8B-B14F-4D97-AF65-F5344CB8AC3E}">
        <p14:creationId xmlns:p14="http://schemas.microsoft.com/office/powerpoint/2010/main" val="1617540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/>
          <p:cNvSpPr/>
          <p:nvPr/>
        </p:nvSpPr>
        <p:spPr>
          <a:xfrm>
            <a:off x="232497" y="3246800"/>
            <a:ext cx="6048000" cy="248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 err="1">
              <a:solidFill>
                <a:schemeClr val="tx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748" y="2104603"/>
            <a:ext cx="4014964" cy="401806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732292" y="6122668"/>
            <a:ext cx="476284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Genetic variation in root biomass in grass</a:t>
            </a:r>
          </a:p>
          <a:p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Lolium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multiflorum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). Deru et al. </a:t>
            </a:r>
            <a:r>
              <a:rPr lang="en-GB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Euphytica</a:t>
            </a:r>
            <a:r>
              <a:rPr lang="en-GB" i="1" dirty="0">
                <a:latin typeface="Times New Roman" panose="02020603050405020304" pitchFamily="18" charset="0"/>
                <a:ea typeface="Calibri" panose="020F0502020204030204" pitchFamily="34" charset="0"/>
              </a:rPr>
              <a:t> 2014</a:t>
            </a:r>
            <a:endParaRPr lang="nl-NL" i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Beworteling</a:t>
            </a:r>
            <a:r>
              <a:rPr lang="nl-NL" dirty="0"/>
              <a:t> van gewassen!</a:t>
            </a:r>
          </a:p>
        </p:txBody>
      </p:sp>
      <p:sp>
        <p:nvSpPr>
          <p:cNvPr id="11" name="Tijdelijke aanduiding voor tekst 2"/>
          <p:cNvSpPr txBox="1">
            <a:spLocks/>
          </p:cNvSpPr>
          <p:nvPr/>
        </p:nvSpPr>
        <p:spPr>
          <a:xfrm>
            <a:off x="585344" y="1616309"/>
            <a:ext cx="11361584" cy="408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 err="1">
                <a:solidFill>
                  <a:schemeClr val="tx1"/>
                </a:solidFill>
              </a:rPr>
              <a:t>Biodiversiteit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ecosysteemdiensten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zijn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sleutelelementen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die </a:t>
            </a:r>
            <a:r>
              <a:rPr lang="en-GB" sz="2600" dirty="0" err="1">
                <a:solidFill>
                  <a:schemeClr val="tx1"/>
                </a:solidFill>
              </a:rPr>
              <a:t>bijdragen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aan</a:t>
            </a:r>
            <a:r>
              <a:rPr lang="en-GB" sz="2600" dirty="0">
                <a:solidFill>
                  <a:schemeClr val="tx1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Natuurlijke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ziektebestrijding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Bestuiving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Mineralen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kringloop</a:t>
            </a:r>
            <a:endParaRPr lang="en-GB" sz="2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Bodem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kwaliteit</a:t>
            </a:r>
            <a:endParaRPr lang="en-GB" sz="2600" dirty="0">
              <a:solidFill>
                <a:schemeClr val="tx1"/>
              </a:solidFill>
            </a:endParaRPr>
          </a:p>
          <a:p>
            <a:pPr lvl="1"/>
            <a:r>
              <a:rPr lang="en-GB" sz="2600" dirty="0"/>
              <a:t>	(</a:t>
            </a:r>
            <a:r>
              <a:rPr lang="en-GB" sz="2600" dirty="0" err="1"/>
              <a:t>structuur</a:t>
            </a:r>
            <a:r>
              <a:rPr lang="en-GB" sz="2600" dirty="0"/>
              <a:t> </a:t>
            </a:r>
            <a:r>
              <a:rPr lang="en-GB" sz="2600" dirty="0" err="1"/>
              <a:t>en</a:t>
            </a:r>
            <a:r>
              <a:rPr lang="en-GB" sz="2600" dirty="0"/>
              <a:t> </a:t>
            </a:r>
            <a:r>
              <a:rPr lang="en-GB" sz="2600" dirty="0" err="1"/>
              <a:t>vruchtbaarheid</a:t>
            </a:r>
            <a:r>
              <a:rPr lang="en-GB" sz="2600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Water </a:t>
            </a:r>
            <a:r>
              <a:rPr lang="en-GB" sz="2600" dirty="0" err="1">
                <a:solidFill>
                  <a:schemeClr val="tx1"/>
                </a:solidFill>
              </a:rPr>
              <a:t>voorziening</a:t>
            </a:r>
            <a:endParaRPr lang="en-GB" sz="2600" dirty="0">
              <a:solidFill>
                <a:schemeClr val="tx1"/>
              </a:solidFill>
            </a:endParaRPr>
          </a:p>
          <a:p>
            <a:pPr lvl="1"/>
            <a:r>
              <a:rPr lang="en-GB" sz="2600" dirty="0"/>
              <a:t>	(</a:t>
            </a:r>
            <a:r>
              <a:rPr lang="en-GB" sz="2600" dirty="0" err="1"/>
              <a:t>kwaliteit</a:t>
            </a:r>
            <a:r>
              <a:rPr lang="en-GB" sz="2600" dirty="0"/>
              <a:t> </a:t>
            </a:r>
            <a:r>
              <a:rPr lang="en-GB" sz="2600" dirty="0" err="1"/>
              <a:t>en</a:t>
            </a:r>
            <a:r>
              <a:rPr lang="en-GB" sz="2600" dirty="0"/>
              <a:t> </a:t>
            </a:r>
            <a:r>
              <a:rPr lang="en-GB" sz="2600" dirty="0" err="1"/>
              <a:t>kwantiteit</a:t>
            </a:r>
            <a:r>
              <a:rPr lang="en-GB" sz="26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chemeClr val="tx1"/>
                </a:solidFill>
              </a:rPr>
              <a:t>Koolstofvastlegging</a:t>
            </a:r>
            <a:endParaRPr lang="nl-N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01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80811" y="1725768"/>
            <a:ext cx="1155591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nl-NL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nl-NL" sz="1400" dirty="0">
              <a:solidFill>
                <a:schemeClr val="bg1"/>
              </a:solidFill>
              <a:latin typeface="Verdana" pitchFamily="34" charset="0"/>
            </a:endParaRPr>
          </a:p>
          <a:p>
            <a:endParaRPr lang="nl-NL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248" y="5027322"/>
            <a:ext cx="4881808" cy="1830678"/>
          </a:xfrm>
          <a:prstGeom prst="rect">
            <a:avLst/>
          </a:prstGeom>
        </p:spPr>
      </p:pic>
      <p:sp>
        <p:nvSpPr>
          <p:cNvPr id="6" name="Tekstvak 8"/>
          <p:cNvSpPr txBox="1"/>
          <p:nvPr/>
        </p:nvSpPr>
        <p:spPr>
          <a:xfrm>
            <a:off x="5822584" y="2063627"/>
            <a:ext cx="3848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Five </a:t>
            </a:r>
            <a:r>
              <a:rPr lang="nl-NL" sz="2400" dirty="0" err="1"/>
              <a:t>dimensions</a:t>
            </a:r>
            <a:r>
              <a:rPr lang="nl-NL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Ecology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Accountability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/>
              <a:t>Economy</a:t>
            </a:r>
            <a:endParaRPr lang="nl-NL" sz="2400" dirty="0"/>
          </a:p>
          <a:p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Toekomstvisie </a:t>
            </a:r>
            <a:r>
              <a:rPr lang="nl-NL" dirty="0" err="1"/>
              <a:t>Organic</a:t>
            </a:r>
            <a:r>
              <a:rPr lang="nl-NL" dirty="0"/>
              <a:t> 3.0 voor 2030</a:t>
            </a:r>
          </a:p>
        </p:txBody>
      </p:sp>
      <p:pic>
        <p:nvPicPr>
          <p:cNvPr id="8" name="Tijdelijke aanduiding voor 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06" y="1725768"/>
            <a:ext cx="4238608" cy="42199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78415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17 </a:t>
            </a:r>
            <a:r>
              <a:rPr lang="nl-NL" dirty="0" err="1"/>
              <a:t>SDG’s</a:t>
            </a:r>
            <a:r>
              <a:rPr lang="nl-NL" dirty="0"/>
              <a:t> van de VN (2015)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60677" y="1819391"/>
            <a:ext cx="6357085" cy="4384766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Doelen voor zowel ecologische als maatschappelijke veerkracht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361" y="1701931"/>
            <a:ext cx="3798481" cy="40624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677" y="2495378"/>
            <a:ext cx="3268989" cy="32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80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898847" y="1744613"/>
            <a:ext cx="10660800" cy="3927520"/>
            <a:chOff x="647700" y="1958038"/>
            <a:chExt cx="7995600" cy="3927520"/>
          </a:xfrm>
        </p:grpSpPr>
        <p:sp>
          <p:nvSpPr>
            <p:cNvPr id="4" name="Rechthoek 3"/>
            <p:cNvSpPr/>
            <p:nvPr/>
          </p:nvSpPr>
          <p:spPr>
            <a:xfrm>
              <a:off x="647700" y="3793263"/>
              <a:ext cx="7995600" cy="33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l-NL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5" name="object 2"/>
            <p:cNvSpPr txBox="1"/>
            <p:nvPr/>
          </p:nvSpPr>
          <p:spPr>
            <a:xfrm>
              <a:off x="6997835" y="3736449"/>
              <a:ext cx="15233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b="1" dirty="0">
                  <a:solidFill>
                    <a:srgbClr val="292929"/>
                  </a:solidFill>
                  <a:cs typeface="Calibri" panose="020F0502020204030204" pitchFamily="34" charset="0"/>
                </a:rPr>
                <a:t>Objectivism</a:t>
              </a:r>
            </a:p>
          </p:txBody>
        </p:sp>
        <p:sp>
          <p:nvSpPr>
            <p:cNvPr id="6" name="object 5"/>
            <p:cNvSpPr txBox="1">
              <a:spLocks/>
            </p:cNvSpPr>
            <p:nvPr/>
          </p:nvSpPr>
          <p:spPr>
            <a:xfrm>
              <a:off x="3808882" y="5516226"/>
              <a:ext cx="17538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pPr marL="12700"/>
              <a:r>
                <a:rPr lang="nl-NL" sz="2400" b="1" spc="-4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R</a:t>
              </a:r>
              <a:r>
                <a:rPr lang="nl-NL" sz="2400" b="1" spc="-5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e</a:t>
              </a:r>
              <a:r>
                <a:rPr lang="nl-NL" sz="2400" b="1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ductionism</a:t>
              </a:r>
              <a:endParaRPr lang="nl-NL" sz="2400" b="1" dirty="0">
                <a:solidFill>
                  <a:srgbClr val="292929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" name="object 3"/>
            <p:cNvSpPr txBox="1"/>
            <p:nvPr/>
          </p:nvSpPr>
          <p:spPr>
            <a:xfrm>
              <a:off x="859942" y="3736449"/>
              <a:ext cx="1624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b="1" spc="-5" dirty="0">
                  <a:solidFill>
                    <a:srgbClr val="292929"/>
                  </a:solidFill>
                  <a:cs typeface="Calibri" panose="020F0502020204030204" pitchFamily="34" charset="0"/>
                </a:rPr>
                <a:t>Subjectivism</a:t>
              </a:r>
              <a:endParaRPr sz="2400" b="1" dirty="0">
                <a:solidFill>
                  <a:srgbClr val="292929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" name="object 4"/>
            <p:cNvSpPr txBox="1">
              <a:spLocks/>
            </p:cNvSpPr>
            <p:nvPr/>
          </p:nvSpPr>
          <p:spPr bwMode="auto">
            <a:xfrm>
              <a:off x="4188206" y="1958038"/>
              <a:ext cx="949502" cy="369332"/>
            </a:xfrm>
            <a:prstGeom prst="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bg1"/>
                  </a:gs>
                  <a:gs pos="99000">
                    <a:srgbClr val="FFFFFF">
                      <a:alpha val="0"/>
                    </a:srgbClr>
                  </a:gs>
                  <a:gs pos="1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000" kern="1200">
                  <a:solidFill>
                    <a:schemeClr val="bg2"/>
                  </a:solidFill>
                  <a:latin typeface="Verdana" pitchFamily="34" charset="0"/>
                  <a:ea typeface="+mj-ea"/>
                  <a:cs typeface="+mj-cs"/>
                </a:defRPr>
              </a:lvl1pPr>
              <a:lvl2pPr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2pPr>
              <a:lvl3pPr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3pPr>
              <a:lvl4pPr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4pPr>
              <a:lvl5pPr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5pPr>
              <a:lvl6pPr marL="457200"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marL="60960">
                <a:lnSpc>
                  <a:spcPct val="100000"/>
                </a:lnSpc>
              </a:pPr>
              <a:r>
                <a:rPr lang="nl-NL" sz="2400" b="1" spc="-5" dirty="0" err="1">
                  <a:solidFill>
                    <a:srgbClr val="2929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Holism</a:t>
              </a:r>
              <a:endParaRPr lang="nl-NL" sz="2400" b="1" spc="-5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2499360" y="2415540"/>
              <a:ext cx="4366260" cy="3048000"/>
              <a:chOff x="2468880" y="1821180"/>
              <a:chExt cx="4366260" cy="3048000"/>
            </a:xfrm>
          </p:grpSpPr>
          <p:cxnSp>
            <p:nvCxnSpPr>
              <p:cNvPr id="14" name="Rechte verbindingslijn 13"/>
              <p:cNvCxnSpPr/>
              <p:nvPr/>
            </p:nvCxnSpPr>
            <p:spPr>
              <a:xfrm>
                <a:off x="4663440" y="1821180"/>
                <a:ext cx="0" cy="3048000"/>
              </a:xfrm>
              <a:prstGeom prst="line">
                <a:avLst/>
              </a:prstGeom>
              <a:ln w="15875">
                <a:solidFill>
                  <a:srgbClr val="29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/>
            </p:nvCxnSpPr>
            <p:spPr>
              <a:xfrm flipH="1">
                <a:off x="2468880" y="3337560"/>
                <a:ext cx="4366260" cy="15240"/>
              </a:xfrm>
              <a:prstGeom prst="line">
                <a:avLst/>
              </a:prstGeom>
              <a:ln w="15875">
                <a:solidFill>
                  <a:srgbClr val="2929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kstvak 9"/>
            <p:cNvSpPr txBox="1"/>
            <p:nvPr/>
          </p:nvSpPr>
          <p:spPr>
            <a:xfrm>
              <a:off x="4949441" y="2505444"/>
              <a:ext cx="30322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Ecosystem‐based</a:t>
              </a:r>
              <a:r>
                <a:rPr lang="nl-NL" sz="2800" dirty="0">
                  <a:solidFill>
                    <a:srgbClr val="292929"/>
                  </a:solidFill>
                  <a:cs typeface="Calibri" panose="020F0502020204030204" pitchFamily="34" charset="0"/>
                </a:rPr>
                <a:t> </a:t>
              </a:r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breeding</a:t>
              </a:r>
              <a:endParaRPr lang="nl-NL" sz="2800" dirty="0">
                <a:solidFill>
                  <a:srgbClr val="292929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445107" y="2474777"/>
              <a:ext cx="30802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>
                  <a:solidFill>
                    <a:srgbClr val="292929"/>
                  </a:solidFill>
                  <a:cs typeface="Calibri" panose="020F0502020204030204" pitchFamily="34" charset="0"/>
                </a:rPr>
                <a:t>Community‐</a:t>
              </a:r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based</a:t>
              </a:r>
              <a:r>
                <a:rPr lang="nl-NL" sz="2800" dirty="0">
                  <a:solidFill>
                    <a:srgbClr val="292929"/>
                  </a:solidFill>
                  <a:cs typeface="Calibri" panose="020F0502020204030204" pitchFamily="34" charset="0"/>
                </a:rPr>
                <a:t> </a:t>
              </a:r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breeding</a:t>
              </a:r>
              <a:endParaRPr lang="nl-NL" sz="2800" dirty="0">
                <a:solidFill>
                  <a:srgbClr val="292929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5075662" y="4339179"/>
              <a:ext cx="25347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Trait‐based</a:t>
              </a:r>
              <a:r>
                <a:rPr lang="nl-NL" sz="2800" dirty="0">
                  <a:solidFill>
                    <a:srgbClr val="292929"/>
                  </a:solidFill>
                  <a:cs typeface="Calibri" panose="020F0502020204030204" pitchFamily="34" charset="0"/>
                </a:rPr>
                <a:t> </a:t>
              </a:r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breeding</a:t>
              </a:r>
              <a:endParaRPr lang="nl-NL" sz="2800" dirty="0">
                <a:solidFill>
                  <a:srgbClr val="292929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1445107" y="4352004"/>
              <a:ext cx="2895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dirty="0">
                  <a:solidFill>
                    <a:srgbClr val="292929"/>
                  </a:solidFill>
                  <a:cs typeface="Calibri" panose="020F0502020204030204" pitchFamily="34" charset="0"/>
                </a:rPr>
                <a:t>Corporate‐</a:t>
              </a:r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based</a:t>
              </a:r>
              <a:r>
                <a:rPr lang="nl-NL" sz="2800" dirty="0">
                  <a:solidFill>
                    <a:srgbClr val="292929"/>
                  </a:solidFill>
                  <a:cs typeface="Calibri" panose="020F0502020204030204" pitchFamily="34" charset="0"/>
                </a:rPr>
                <a:t> </a:t>
              </a:r>
              <a:r>
                <a:rPr lang="nl-NL" sz="2800" dirty="0" err="1">
                  <a:solidFill>
                    <a:srgbClr val="292929"/>
                  </a:solidFill>
                  <a:cs typeface="Calibri" panose="020F0502020204030204" pitchFamily="34" charset="0"/>
                </a:rPr>
                <a:t>breeding</a:t>
              </a:r>
              <a:endParaRPr lang="nl-NL" sz="2800" dirty="0">
                <a:solidFill>
                  <a:srgbClr val="292929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17" name="Tijdelijke aanduiding voor afbeelding 17"/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57523" y="993389"/>
            <a:ext cx="2053535" cy="194039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jdelijke aanduiding voor afbeelding 17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482" y="1309689"/>
            <a:ext cx="2364828" cy="1608512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ijdelijke aanduiding voor afbeelding 17"/>
          <p:cNvPicPr>
            <a:picLocks noGrp="1"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65694" y="4858093"/>
            <a:ext cx="2031154" cy="1258748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Tijdelijke aanduiding voor afbeelding 17"/>
          <p:cNvPicPr>
            <a:picLocks noGrp="1"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8372" y="4541041"/>
            <a:ext cx="2864718" cy="141402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denkrichtingen in de veredeling</a:t>
            </a:r>
          </a:p>
        </p:txBody>
      </p:sp>
    </p:spTree>
    <p:extLst>
      <p:ext uri="{BB962C8B-B14F-4D97-AF65-F5344CB8AC3E}">
        <p14:creationId xmlns:p14="http://schemas.microsoft.com/office/powerpoint/2010/main" val="3104736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7740869" y="1547262"/>
            <a:ext cx="4124866" cy="4089600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200" dirty="0">
                <a:solidFill>
                  <a:schemeClr val="tx1"/>
                </a:solidFill>
              </a:rPr>
              <a:t>Six </a:t>
            </a:r>
            <a:r>
              <a:rPr lang="nl-NL" sz="2200" dirty="0" err="1">
                <a:solidFill>
                  <a:schemeClr val="tx1"/>
                </a:solidFill>
              </a:rPr>
              <a:t>key-elements</a:t>
            </a:r>
            <a:r>
              <a:rPr lang="nl-NL" sz="2200" dirty="0">
                <a:solidFill>
                  <a:schemeClr val="tx1"/>
                </a:solidFill>
              </a:rPr>
              <a:t> (goals):</a:t>
            </a:r>
          </a:p>
          <a:p>
            <a:r>
              <a:rPr lang="nl-NL" sz="2200" dirty="0">
                <a:solidFill>
                  <a:schemeClr val="tx1"/>
                </a:solidFill>
              </a:rPr>
              <a:t>1. </a:t>
            </a:r>
            <a:r>
              <a:rPr lang="nl-NL" sz="2200" dirty="0" err="1">
                <a:solidFill>
                  <a:schemeClr val="tx1"/>
                </a:solidFill>
              </a:rPr>
              <a:t>Social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justice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</a:p>
          <a:p>
            <a:r>
              <a:rPr lang="nl-NL" sz="2200" dirty="0">
                <a:solidFill>
                  <a:schemeClr val="tx1"/>
                </a:solidFill>
              </a:rPr>
              <a:t>2. Food security,</a:t>
            </a:r>
          </a:p>
          <a:p>
            <a:r>
              <a:rPr lang="nl-NL" sz="2200" dirty="0">
                <a:solidFill>
                  <a:schemeClr val="tx1"/>
                </a:solidFill>
              </a:rPr>
              <a:t>    		</a:t>
            </a:r>
            <a:r>
              <a:rPr lang="nl-NL" sz="2200" dirty="0" err="1">
                <a:solidFill>
                  <a:schemeClr val="tx1"/>
                </a:solidFill>
              </a:rPr>
              <a:t>quality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and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safety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</a:p>
          <a:p>
            <a:r>
              <a:rPr lang="nl-NL" sz="2200" dirty="0">
                <a:solidFill>
                  <a:schemeClr val="tx1"/>
                </a:solidFill>
              </a:rPr>
              <a:t>3. Food </a:t>
            </a:r>
            <a:r>
              <a:rPr lang="nl-NL" sz="2200" dirty="0" err="1">
                <a:solidFill>
                  <a:schemeClr val="tx1"/>
                </a:solidFill>
              </a:rPr>
              <a:t>and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seed</a:t>
            </a:r>
            <a:endParaRPr lang="nl-NL" sz="2200" dirty="0">
              <a:solidFill>
                <a:schemeClr val="tx1"/>
              </a:solidFill>
            </a:endParaRPr>
          </a:p>
          <a:p>
            <a:r>
              <a:rPr lang="nl-NL" sz="2200" dirty="0">
                <a:solidFill>
                  <a:schemeClr val="tx1"/>
                </a:solidFill>
              </a:rPr>
              <a:t>    		</a:t>
            </a:r>
            <a:r>
              <a:rPr lang="nl-NL" sz="2200" dirty="0" err="1">
                <a:solidFill>
                  <a:schemeClr val="tx1"/>
                </a:solidFill>
              </a:rPr>
              <a:t>sovereignty</a:t>
            </a:r>
            <a:endParaRPr lang="nl-NL" sz="2200" dirty="0">
              <a:solidFill>
                <a:schemeClr val="tx1"/>
              </a:solidFill>
            </a:endParaRPr>
          </a:p>
          <a:p>
            <a:r>
              <a:rPr lang="nl-NL" sz="2200" dirty="0">
                <a:solidFill>
                  <a:schemeClr val="tx1"/>
                </a:solidFill>
              </a:rPr>
              <a:t>4. Agro-</a:t>
            </a:r>
            <a:r>
              <a:rPr lang="nl-NL" sz="2200" dirty="0" err="1">
                <a:solidFill>
                  <a:schemeClr val="tx1"/>
                </a:solidFill>
              </a:rPr>
              <a:t>biodiversity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</a:p>
          <a:p>
            <a:r>
              <a:rPr lang="nl-NL" sz="2200" dirty="0">
                <a:solidFill>
                  <a:schemeClr val="tx1"/>
                </a:solidFill>
              </a:rPr>
              <a:t>5. </a:t>
            </a:r>
            <a:r>
              <a:rPr lang="nl-NL" sz="2200" dirty="0" err="1">
                <a:solidFill>
                  <a:schemeClr val="tx1"/>
                </a:solidFill>
              </a:rPr>
              <a:t>Ecosystem</a:t>
            </a:r>
            <a:r>
              <a:rPr lang="nl-NL" sz="2200" dirty="0">
                <a:solidFill>
                  <a:schemeClr val="tx1"/>
                </a:solidFill>
              </a:rPr>
              <a:t> services </a:t>
            </a:r>
          </a:p>
          <a:p>
            <a:r>
              <a:rPr lang="nl-NL" sz="2200" dirty="0">
                <a:solidFill>
                  <a:schemeClr val="tx1"/>
                </a:solidFill>
              </a:rPr>
              <a:t>6. </a:t>
            </a:r>
            <a:r>
              <a:rPr lang="nl-NL" sz="2200" dirty="0" err="1">
                <a:solidFill>
                  <a:schemeClr val="tx1"/>
                </a:solidFill>
              </a:rPr>
              <a:t>Climate</a:t>
            </a:r>
            <a:r>
              <a:rPr lang="nl-NL" sz="2200" dirty="0">
                <a:solidFill>
                  <a:schemeClr val="tx1"/>
                </a:solidFill>
              </a:rPr>
              <a:t> </a:t>
            </a:r>
            <a:r>
              <a:rPr lang="nl-NL" sz="2200" dirty="0" err="1">
                <a:solidFill>
                  <a:schemeClr val="tx1"/>
                </a:solidFill>
              </a:rPr>
              <a:t>robustness</a:t>
            </a:r>
            <a:endParaRPr lang="nl-NL" sz="22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94" y="1549505"/>
            <a:ext cx="7397475" cy="429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Systems-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breeding</a:t>
            </a:r>
            <a:r>
              <a:rPr lang="nl-NL" dirty="0"/>
              <a:t> concept</a:t>
            </a:r>
          </a:p>
        </p:txBody>
      </p:sp>
    </p:spTree>
    <p:extLst>
      <p:ext uri="{BB962C8B-B14F-4D97-AF65-F5344CB8AC3E}">
        <p14:creationId xmlns:p14="http://schemas.microsoft.com/office/powerpoint/2010/main" val="1079586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06263" y="0"/>
            <a:ext cx="10363200" cy="1470025"/>
          </a:xfrm>
        </p:spPr>
        <p:txBody>
          <a:bodyPr/>
          <a:lstStyle/>
          <a:p>
            <a:r>
              <a:rPr lang="nl-NL" dirty="0"/>
              <a:t>Dank!</a:t>
            </a:r>
          </a:p>
        </p:txBody>
      </p:sp>
      <p:pic>
        <p:nvPicPr>
          <p:cNvPr id="4" name="Tijdelijke aanduiding voor 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77" r="12077"/>
          <a:stretch>
            <a:fillRect/>
          </a:stretch>
        </p:blipFill>
        <p:spPr>
          <a:xfrm>
            <a:off x="5328745" y="469887"/>
            <a:ext cx="5691352" cy="56913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563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6612" y="484094"/>
            <a:ext cx="8803650" cy="736343"/>
          </a:xfrm>
        </p:spPr>
        <p:txBody>
          <a:bodyPr/>
          <a:lstStyle/>
          <a:p>
            <a:r>
              <a:rPr lang="nl-NL" dirty="0"/>
              <a:t>Ontwikkeling streefwaarden per gewas</a:t>
            </a:r>
            <a:br>
              <a:rPr lang="nl-NL" dirty="0"/>
            </a:br>
            <a:r>
              <a:rPr lang="nl-NL" dirty="0"/>
              <a:t>Balans tussen groei- en differentiatieproces</a:t>
            </a:r>
          </a:p>
        </p:txBody>
      </p:sp>
      <p:sp>
        <p:nvSpPr>
          <p:cNvPr id="3" name="Rechthoek 2"/>
          <p:cNvSpPr/>
          <p:nvPr/>
        </p:nvSpPr>
        <p:spPr>
          <a:xfrm>
            <a:off x="1024759" y="1832346"/>
            <a:ext cx="106259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nl-NL" altLang="nl-NL" sz="2400" dirty="0"/>
              <a:t>Vergelijkend onderzoek per gewas over verschillende bedrijven over verschillende jaren</a:t>
            </a:r>
          </a:p>
          <a:p>
            <a:pPr marL="457200" indent="-457200">
              <a:buAutoNum type="arabicPeriod"/>
            </a:pPr>
            <a:r>
              <a:rPr lang="nl-NL" sz="2400" dirty="0"/>
              <a:t>Parameters die iets zeggen over balans groei-afrijpingsprocessen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Groei: N-gehalte, </a:t>
            </a:r>
            <a:r>
              <a:rPr lang="nl-NL" sz="2400" dirty="0" err="1"/>
              <a:t>versgewicht</a:t>
            </a:r>
            <a:r>
              <a:rPr lang="nl-NL" sz="2400" dirty="0"/>
              <a:t>, </a:t>
            </a:r>
            <a:r>
              <a:rPr lang="nl-NL" sz="2400" dirty="0" err="1"/>
              <a:t>drogestofgehalte</a:t>
            </a:r>
            <a:r>
              <a:rPr lang="nl-NL" sz="2400" dirty="0"/>
              <a:t>, houdbaarheid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400" dirty="0"/>
              <a:t>Afrijping: </a:t>
            </a:r>
            <a:r>
              <a:rPr lang="nl-NL" sz="2400" dirty="0" err="1"/>
              <a:t>Brix</a:t>
            </a:r>
            <a:r>
              <a:rPr lang="nl-NL" sz="2400" dirty="0"/>
              <a:t> cijfer (suikers), vitamine C, </a:t>
            </a:r>
            <a:r>
              <a:rPr lang="nl-NL" sz="2400" dirty="0" err="1"/>
              <a:t>drogestofgehalte</a:t>
            </a:r>
            <a:r>
              <a:rPr lang="nl-NL" sz="2400" dirty="0"/>
              <a:t>, houdbaarheid, smaak</a:t>
            </a:r>
          </a:p>
          <a:p>
            <a:pPr marL="457200" indent="-457200">
              <a:buAutoNum type="arabicPeriod"/>
            </a:pPr>
            <a:r>
              <a:rPr lang="nl-NL" sz="2400" dirty="0"/>
              <a:t>Balans is gewas-specifiek (bladgewas versus wortel- of vruchtgewas)</a:t>
            </a:r>
          </a:p>
          <a:p>
            <a:pPr marL="457200" indent="-457200">
              <a:buAutoNum type="arabicPeriod"/>
            </a:pPr>
            <a:r>
              <a:rPr lang="nl-NL" sz="2400" dirty="0"/>
              <a:t>Range/streefwaarden aangeven voor gebalanceerd productkwaliteit (3 van de 5 parameters moeten aan de gestelde streefwaarden voldoen)</a:t>
            </a:r>
            <a:endParaRPr lang="nl-NL" sz="2000" dirty="0"/>
          </a:p>
          <a:p>
            <a:endParaRPr lang="nl-NL" alt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7882758" y="6110440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/>
              <a:t>(LBI, 1985-1986)</a:t>
            </a:r>
          </a:p>
        </p:txBody>
      </p:sp>
    </p:spTree>
    <p:extLst>
      <p:ext uri="{BB962C8B-B14F-4D97-AF65-F5344CB8AC3E}">
        <p14:creationId xmlns:p14="http://schemas.microsoft.com/office/powerpoint/2010/main" val="49034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Opbrengst: vers en droge stof van pompoenen. Edwin Nuijten, 2018</a:t>
            </a:r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881565"/>
              </p:ext>
            </p:extLst>
          </p:nvPr>
        </p:nvGraphicFramePr>
        <p:xfrm>
          <a:off x="394636" y="1519889"/>
          <a:ext cx="11203806" cy="4159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797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8597" y="499860"/>
            <a:ext cx="8961969" cy="736343"/>
          </a:xfrm>
        </p:spPr>
        <p:txBody>
          <a:bodyPr/>
          <a:lstStyle/>
          <a:p>
            <a:r>
              <a:rPr lang="nl-NL" dirty="0"/>
              <a:t>Vroeger oogsten: minder rot, meer opbrengst</a:t>
            </a:r>
          </a:p>
        </p:txBody>
      </p:sp>
      <p:graphicFrame>
        <p:nvGraphicFramePr>
          <p:cNvPr id="3" name="Grafie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716378"/>
              </p:ext>
            </p:extLst>
          </p:nvPr>
        </p:nvGraphicFramePr>
        <p:xfrm>
          <a:off x="577515" y="1318661"/>
          <a:ext cx="11200447" cy="5188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214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Opbrengst droge stof na bewaring:  </a:t>
            </a:r>
            <a:br>
              <a:rPr lang="nl-NL" dirty="0"/>
            </a:br>
            <a:r>
              <a:rPr lang="nl-NL" dirty="0"/>
              <a:t>ras en locatie afhankelijk</a:t>
            </a:r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373884"/>
              </p:ext>
            </p:extLst>
          </p:nvPr>
        </p:nvGraphicFramePr>
        <p:xfrm>
          <a:off x="304800" y="1588168"/>
          <a:ext cx="11252886" cy="445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38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Smaakontwikkeling bij verschillende rassen pompoen</a:t>
            </a:r>
          </a:p>
        </p:txBody>
      </p:sp>
      <p:graphicFrame>
        <p:nvGraphicFramePr>
          <p:cNvPr id="7" name="Grafie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075158"/>
              </p:ext>
            </p:extLst>
          </p:nvPr>
        </p:nvGraphicFramePr>
        <p:xfrm>
          <a:off x="308008" y="1760218"/>
          <a:ext cx="11093159" cy="4515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80707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Custom 92">
      <a:dk1>
        <a:srgbClr val="111111"/>
      </a:dk1>
      <a:lt1>
        <a:sysClr val="window" lastClr="FFFFFF"/>
      </a:lt1>
      <a:dk2>
        <a:srgbClr val="FF594C"/>
      </a:dk2>
      <a:lt2>
        <a:srgbClr val="FFFFFF"/>
      </a:lt2>
      <a:accent1>
        <a:srgbClr val="FF594C"/>
      </a:accent1>
      <a:accent2>
        <a:srgbClr val="FF9675"/>
      </a:accent2>
      <a:accent3>
        <a:srgbClr val="017DA9"/>
      </a:accent3>
      <a:accent4>
        <a:srgbClr val="54AAA0"/>
      </a:accent4>
      <a:accent5>
        <a:srgbClr val="7CADC6"/>
      </a:accent5>
      <a:accent6>
        <a:srgbClr val="7F7F7F"/>
      </a:accent6>
      <a:hlink>
        <a:srgbClr val="FF594C"/>
      </a:hlink>
      <a:folHlink>
        <a:srgbClr val="7F7F7F"/>
      </a:folHlink>
    </a:clrScheme>
    <a:fontScheme name="Custom 12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uis Bolk Instituut PPT template.potx" id="{56B9BE54-D3B4-42A3-89FF-8CF638FBA1C9}" vid="{1D5E502F-1741-4E06-ACCC-944C00F1133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Louis Bolk Instituut PPT template</Template>
  <TotalTime>2211</TotalTime>
  <Words>1695</Words>
  <Application>Microsoft Office PowerPoint</Application>
  <PresentationFormat>Breedbeeld</PresentationFormat>
  <Paragraphs>236</Paragraphs>
  <Slides>47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Times New Roman</vt:lpstr>
      <vt:lpstr>Verdana</vt:lpstr>
      <vt:lpstr>Kantoorthema</vt:lpstr>
      <vt:lpstr>Biologische plantenveredeling: een ruimere kijk op planten</vt:lpstr>
      <vt:lpstr>Hoe kwam ik op het spoor van fenomenologie?</vt:lpstr>
      <vt:lpstr>Verschillende grondhoudingen  m.b.t. mens-natuur relatie</vt:lpstr>
      <vt:lpstr>Wat is voor mij de essentie van fenomenologie?</vt:lpstr>
      <vt:lpstr>Ontwikkeling streefwaarden per gewas Balans tussen groei- en differentiatieproces</vt:lpstr>
      <vt:lpstr>Opbrengst: vers en droge stof van pompoenen. Edwin Nuijten, 2018</vt:lpstr>
      <vt:lpstr>Vroeger oogsten: minder rot, meer opbrengst</vt:lpstr>
      <vt:lpstr>Opbrengst droge stof na bewaring:   ras en locatie afhankelijk</vt:lpstr>
      <vt:lpstr>Smaakontwikkeling bij verschillende rassen pompoen</vt:lpstr>
      <vt:lpstr>Ontwikkelingsreeksen van peen (LBI, Jan Bolkhorst)</vt:lpstr>
      <vt:lpstr>Kwaliteitsbeoordeling gewassen (eigen onderzoek)</vt:lpstr>
      <vt:lpstr>Ontwikkelingsreeksen van kropsla  met en zonder BD preparaten (LBI, 1986-1992)</vt:lpstr>
      <vt:lpstr>Stijgbeeldenreeks van de jongste binnenste bladeren van kropsla (LBI, 1986-1992)</vt:lpstr>
      <vt:lpstr>Stijgbeelden van sla (LBI, 1989)</vt:lpstr>
      <vt:lpstr>Spinazierassen niet aangepast aan lage stikstofbemesting (rechts, licht van kleur)</vt:lpstr>
      <vt:lpstr>    </vt:lpstr>
      <vt:lpstr>PowerPoint-presentatie</vt:lpstr>
      <vt:lpstr>Inlevend waarnemen bij aardappel</vt:lpstr>
      <vt:lpstr>Inlevend waarnemen bij aardappel</vt:lpstr>
      <vt:lpstr>    </vt:lpstr>
      <vt:lpstr>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</vt:lpstr>
      <vt:lpstr>PowerPoint-presentatie</vt:lpstr>
      <vt:lpstr>Embryo rescue techniek</vt:lpstr>
      <vt:lpstr>Protoplasten of celfusie techniek</vt:lpstr>
      <vt:lpstr>Veredelingstechnieken grijpen in op verschillende niveau’s</vt:lpstr>
      <vt:lpstr>Bloemvormen die niet meer toegankelijk zijn voor bestuivers …….</vt:lpstr>
      <vt:lpstr>Beworteling van gewassen!</vt:lpstr>
      <vt:lpstr>Toekomstvisie Organic 3.0 voor 2030</vt:lpstr>
      <vt:lpstr>17 SDG’s van de VN (2015)</vt:lpstr>
      <vt:lpstr>Vier denkrichtingen in de veredeling</vt:lpstr>
      <vt:lpstr>Systems-based breeding concept</vt:lpstr>
      <vt:lpstr>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Edwin Nuijten</dc:creator>
  <cp:lastModifiedBy>Antoon van Hooft</cp:lastModifiedBy>
  <cp:revision>67</cp:revision>
  <cp:lastPrinted>2018-11-05T13:52:18Z</cp:lastPrinted>
  <dcterms:created xsi:type="dcterms:W3CDTF">2018-10-31T10:44:50Z</dcterms:created>
  <dcterms:modified xsi:type="dcterms:W3CDTF">2019-04-10T09:49:59Z</dcterms:modified>
</cp:coreProperties>
</file>